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6"/>
  </p:notesMasterIdLst>
  <p:sldIdLst>
    <p:sldId id="256" r:id="rId2"/>
    <p:sldId id="269" r:id="rId3"/>
    <p:sldId id="259" r:id="rId4"/>
    <p:sldId id="264" r:id="rId5"/>
    <p:sldId id="280" r:id="rId6"/>
    <p:sldId id="279" r:id="rId7"/>
    <p:sldId id="287" r:id="rId8"/>
    <p:sldId id="281" r:id="rId9"/>
    <p:sldId id="282" r:id="rId10"/>
    <p:sldId id="283" r:id="rId11"/>
    <p:sldId id="284" r:id="rId12"/>
    <p:sldId id="285" r:id="rId13"/>
    <p:sldId id="286" r:id="rId14"/>
    <p:sldId id="320" r:id="rId15"/>
    <p:sldId id="288" r:id="rId16"/>
    <p:sldId id="289" r:id="rId17"/>
    <p:sldId id="323" r:id="rId18"/>
    <p:sldId id="324" r:id="rId19"/>
    <p:sldId id="325" r:id="rId20"/>
    <p:sldId id="329" r:id="rId21"/>
    <p:sldId id="291" r:id="rId22"/>
    <p:sldId id="290" r:id="rId23"/>
    <p:sldId id="326" r:id="rId24"/>
    <p:sldId id="303" r:id="rId25"/>
    <p:sldId id="263" r:id="rId26"/>
    <p:sldId id="322" r:id="rId27"/>
    <p:sldId id="302" r:id="rId28"/>
    <p:sldId id="294" r:id="rId29"/>
    <p:sldId id="296" r:id="rId30"/>
    <p:sldId id="292" r:id="rId31"/>
    <p:sldId id="330" r:id="rId32"/>
    <p:sldId id="295" r:id="rId33"/>
    <p:sldId id="297" r:id="rId34"/>
    <p:sldId id="301" r:id="rId35"/>
    <p:sldId id="299" r:id="rId36"/>
    <p:sldId id="300" r:id="rId37"/>
    <p:sldId id="298" r:id="rId38"/>
    <p:sldId id="331" r:id="rId39"/>
    <p:sldId id="319" r:id="rId40"/>
    <p:sldId id="332" r:id="rId41"/>
    <p:sldId id="321" r:id="rId42"/>
    <p:sldId id="327" r:id="rId43"/>
    <p:sldId id="328" r:id="rId44"/>
    <p:sldId id="304" r:id="rId45"/>
    <p:sldId id="305" r:id="rId46"/>
    <p:sldId id="306" r:id="rId47"/>
    <p:sldId id="307" r:id="rId48"/>
    <p:sldId id="308" r:id="rId49"/>
    <p:sldId id="314" r:id="rId50"/>
    <p:sldId id="309" r:id="rId51"/>
    <p:sldId id="315" r:id="rId52"/>
    <p:sldId id="310" r:id="rId53"/>
    <p:sldId id="311" r:id="rId54"/>
    <p:sldId id="312" r:id="rId55"/>
    <p:sldId id="313" r:id="rId56"/>
    <p:sldId id="317" r:id="rId57"/>
    <p:sldId id="316" r:id="rId58"/>
    <p:sldId id="318" r:id="rId59"/>
    <p:sldId id="277" r:id="rId60"/>
    <p:sldId id="278" r:id="rId61"/>
    <p:sldId id="333" r:id="rId62"/>
    <p:sldId id="334" r:id="rId63"/>
    <p:sldId id="336" r:id="rId64"/>
    <p:sldId id="335" r:id="rId65"/>
  </p:sldIdLst>
  <p:sldSz cx="12192000" cy="6858000"/>
  <p:notesSz cx="6858000" cy="9144000"/>
  <p:custDataLst>
    <p:tags r:id="rId6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4A44"/>
    <a:srgbClr val="263E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84" autoAdjust="0"/>
  </p:normalViewPr>
  <p:slideViewPr>
    <p:cSldViewPr>
      <p:cViewPr varScale="1">
        <p:scale>
          <a:sx n="80" d="100"/>
          <a:sy n="80" d="100"/>
        </p:scale>
        <p:origin x="754" y="8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C36416-3E55-4A06-B4BE-D03809D96286}" type="datetimeFigureOut">
              <a:rPr lang="zh-CN" altLang="en-US" smtClean="0"/>
              <a:t>2021/9/30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E6FAA3-9D4A-41D6-82F5-54288C6A5A2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883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70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273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406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8889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941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407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00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3275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3884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1399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4370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7512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98538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348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85549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7977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8724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9588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62929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2907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1608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642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96891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3358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90791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5385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5702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7566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30530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19749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755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68637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13249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6083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72431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61550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5653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122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5014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9640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5655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8211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9838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41095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12329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881768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00747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859325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59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6668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7206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4580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05336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7909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3521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1679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E6FAA3-9D4A-41D6-82F5-54288C6A5A2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494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Click="0" advTm="2000">
        <p15:prstTrans prst="wind"/>
      </p:transition>
    </mc:Choice>
    <mc:Fallback xmlns="">
      <p:transition spd="slow" advClick="0" advTm="200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61" y="4052733"/>
            <a:ext cx="3276600" cy="14042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4" t="40025" b="46221"/>
          <a:stretch>
            <a:fillRect/>
          </a:stretch>
        </p:blipFill>
        <p:spPr>
          <a:xfrm>
            <a:off x="152400" y="93396"/>
            <a:ext cx="1529573" cy="167031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2991">
            <a:off x="64493" y="3803364"/>
            <a:ext cx="2446316" cy="246634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334" y="324511"/>
            <a:ext cx="866052" cy="154909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4502">
            <a:off x="7530691" y="-267192"/>
            <a:ext cx="2591655" cy="27325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D32C02B-B477-42FB-9B99-191A40BD2A42}"/>
              </a:ext>
            </a:extLst>
          </p:cNvPr>
          <p:cNvSpPr txBox="1"/>
          <p:nvPr/>
        </p:nvSpPr>
        <p:spPr>
          <a:xfrm>
            <a:off x="2476500" y="2696706"/>
            <a:ext cx="723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</a:t>
            </a:r>
            <a:r>
              <a:rPr lang="ko-KR" altLang="en-US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3</a:t>
            </a:r>
            <a:r>
              <a:rPr lang="ko-KR" altLang="en-US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주차 스터디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CB9E676-74FE-4EBC-8181-F30734EB43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00" y="642988"/>
            <a:ext cx="3078277" cy="55715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3BD1262-637B-40F9-9B09-06B021F23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514600"/>
            <a:ext cx="5357996" cy="277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520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4419600" y="2382559"/>
            <a:ext cx="3352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함수</a:t>
            </a:r>
          </a:p>
        </p:txBody>
      </p:sp>
    </p:spTree>
    <p:extLst>
      <p:ext uri="{BB962C8B-B14F-4D97-AF65-F5344CB8AC3E}">
        <p14:creationId xmlns:p14="http://schemas.microsoft.com/office/powerpoint/2010/main" val="4243923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3124200" y="2382559"/>
            <a:ext cx="6400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일급객체</a:t>
            </a:r>
            <a:endParaRPr lang="ko-KR" altLang="en-US" sz="13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1905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2098408" y="1905000"/>
            <a:ext cx="7162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변수에 할당</a:t>
            </a:r>
            <a:r>
              <a:rPr lang="en-US" altLang="ko-KR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(assignment)</a:t>
            </a:r>
            <a:r>
              <a:rPr lang="ko-KR" altLang="en-US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할 수 있다</a:t>
            </a:r>
            <a:r>
              <a:rPr lang="en-US" altLang="ko-KR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0" i="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함수를 인자</a:t>
            </a:r>
            <a:r>
              <a:rPr lang="en-US" altLang="ko-KR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(argument)</a:t>
            </a:r>
            <a:r>
              <a:rPr lang="ko-KR" altLang="en-US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로 전달 받는다</a:t>
            </a:r>
            <a:r>
              <a:rPr lang="en-US" altLang="ko-KR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3200" b="0" i="0" dirty="0">
              <a:solidFill>
                <a:schemeClr val="bg1"/>
              </a:solidFill>
              <a:effectLst/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다른 함수의 결과로서 리턴 될 수 있다</a:t>
            </a:r>
            <a:r>
              <a:rPr lang="en-US" altLang="ko-KR" sz="3200" b="0" i="0" dirty="0">
                <a:solidFill>
                  <a:schemeClr val="bg1"/>
                </a:solidFill>
                <a:effectLst/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</a:t>
            </a:r>
          </a:p>
          <a:p>
            <a:endParaRPr lang="ko-KR" altLang="en-US" sz="3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6605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3124200" y="2382559"/>
            <a:ext cx="6400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콜백함수</a:t>
            </a:r>
          </a:p>
        </p:txBody>
      </p:sp>
    </p:spTree>
    <p:extLst>
      <p:ext uri="{BB962C8B-B14F-4D97-AF65-F5344CB8AC3E}">
        <p14:creationId xmlns:p14="http://schemas.microsoft.com/office/powerpoint/2010/main" val="363858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B3F566D-4161-4458-91B5-76525E83C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1295400"/>
            <a:ext cx="3962400" cy="46200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490EE31-56DF-4706-9823-D617216054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152617"/>
            <a:ext cx="4410660" cy="333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6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F5EBFAF0-8EBE-4544-8752-A005AA9CE07A}"/>
              </a:ext>
            </a:extLst>
          </p:cNvPr>
          <p:cNvGrpSpPr/>
          <p:nvPr/>
        </p:nvGrpSpPr>
        <p:grpSpPr>
          <a:xfrm>
            <a:off x="2133600" y="1752600"/>
            <a:ext cx="2788921" cy="4303776"/>
            <a:chOff x="2331720" y="2279904"/>
            <a:chExt cx="2788921" cy="43037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5DA518-F442-4354-A6DD-9C255E0B7EC5}"/>
                </a:ext>
              </a:extLst>
            </p:cNvPr>
            <p:cNvSpPr txBox="1"/>
            <p:nvPr/>
          </p:nvSpPr>
          <p:spPr>
            <a:xfrm>
              <a:off x="2880360" y="2279904"/>
              <a:ext cx="169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Memory Heap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5F8BA7AA-2B2D-4E02-9253-22F2D6725D3D}"/>
                </a:ext>
              </a:extLst>
            </p:cNvPr>
            <p:cNvGrpSpPr/>
            <p:nvPr/>
          </p:nvGrpSpPr>
          <p:grpSpPr>
            <a:xfrm>
              <a:off x="2331720" y="2834640"/>
              <a:ext cx="2788921" cy="3749040"/>
              <a:chOff x="2331720" y="2834640"/>
              <a:chExt cx="2788921" cy="3749040"/>
            </a:xfrm>
          </p:grpSpPr>
          <p:sp>
            <p:nvSpPr>
              <p:cNvPr id="8" name="사각형: 둥근 모서리 7">
                <a:extLst>
                  <a:ext uri="{FF2B5EF4-FFF2-40B4-BE49-F238E27FC236}">
                    <a16:creationId xmlns:a16="http://schemas.microsoft.com/office/drawing/2014/main" id="{FEA7D91D-8FB6-40C4-B2D7-629B7BA4D6D4}"/>
                  </a:ext>
                </a:extLst>
              </p:cNvPr>
              <p:cNvSpPr/>
              <p:nvPr/>
            </p:nvSpPr>
            <p:spPr>
              <a:xfrm>
                <a:off x="2331720" y="2834640"/>
                <a:ext cx="2788921" cy="3749040"/>
              </a:xfrm>
              <a:prstGeom prst="roundRect">
                <a:avLst/>
              </a:pr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4DE37C4-C9F9-4C1C-8219-C5C6F11CA8A9}"/>
                  </a:ext>
                </a:extLst>
              </p:cNvPr>
              <p:cNvSpPr/>
              <p:nvPr/>
            </p:nvSpPr>
            <p:spPr>
              <a:xfrm>
                <a:off x="2843784" y="3415284"/>
                <a:ext cx="393192" cy="393192"/>
              </a:xfrm>
              <a:prstGeom prst="ellipse">
                <a:avLst/>
              </a:prstGeom>
              <a:solidFill>
                <a:srgbClr val="60D836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9EFA605B-425E-4FF6-B196-90242E17DB2D}"/>
                  </a:ext>
                </a:extLst>
              </p:cNvPr>
              <p:cNvSpPr/>
              <p:nvPr/>
            </p:nvSpPr>
            <p:spPr>
              <a:xfrm>
                <a:off x="3726180" y="4136442"/>
                <a:ext cx="393192" cy="393192"/>
              </a:xfrm>
              <a:prstGeom prst="ellipse">
                <a:avLst/>
              </a:prstGeom>
              <a:solidFill>
                <a:srgbClr val="EE220D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56E47D9A-8ADA-456E-A034-E43EAF455E10}"/>
                  </a:ext>
                </a:extLst>
              </p:cNvPr>
              <p:cNvSpPr/>
              <p:nvPr/>
            </p:nvSpPr>
            <p:spPr>
              <a:xfrm>
                <a:off x="2843784" y="4939284"/>
                <a:ext cx="393192" cy="393192"/>
              </a:xfrm>
              <a:prstGeom prst="ellipse">
                <a:avLst/>
              </a:prstGeom>
              <a:solidFill>
                <a:srgbClr val="EF5FA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06E5A2D2-35E6-4C9C-9B2F-260EA15ACBE6}"/>
                  </a:ext>
                </a:extLst>
              </p:cNvPr>
              <p:cNvSpPr/>
              <p:nvPr/>
            </p:nvSpPr>
            <p:spPr>
              <a:xfrm>
                <a:off x="3529584" y="5509273"/>
                <a:ext cx="393192" cy="393192"/>
              </a:xfrm>
              <a:prstGeom prst="ellipse">
                <a:avLst/>
              </a:prstGeom>
              <a:solidFill>
                <a:srgbClr val="01A2FF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9639DE3-2919-4F9C-9253-E0E9344AE815}"/>
              </a:ext>
            </a:extLst>
          </p:cNvPr>
          <p:cNvGrpSpPr/>
          <p:nvPr/>
        </p:nvGrpSpPr>
        <p:grpSpPr>
          <a:xfrm>
            <a:off x="6316981" y="1669401"/>
            <a:ext cx="2788921" cy="4303776"/>
            <a:chOff x="6832092" y="2279904"/>
            <a:chExt cx="2788921" cy="43037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F1656EC-250B-4D0C-AFCD-6C666246C8F4}"/>
                </a:ext>
              </a:extLst>
            </p:cNvPr>
            <p:cNvSpPr txBox="1"/>
            <p:nvPr/>
          </p:nvSpPr>
          <p:spPr>
            <a:xfrm>
              <a:off x="7620002" y="2279904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 Stack</a:t>
              </a:r>
            </a:p>
          </p:txBody>
        </p: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F00800F-EF69-4730-BA14-EA32CBD163AA}"/>
                </a:ext>
              </a:extLst>
            </p:cNvPr>
            <p:cNvGrpSpPr/>
            <p:nvPr/>
          </p:nvGrpSpPr>
          <p:grpSpPr>
            <a:xfrm>
              <a:off x="6832092" y="2834640"/>
              <a:ext cx="2788921" cy="3749040"/>
              <a:chOff x="6832092" y="2834640"/>
              <a:chExt cx="2788921" cy="3749040"/>
            </a:xfrm>
          </p:grpSpPr>
          <p:sp>
            <p:nvSpPr>
              <p:cNvPr id="16" name="사각형: 둥근 모서리 13">
                <a:extLst>
                  <a:ext uri="{FF2B5EF4-FFF2-40B4-BE49-F238E27FC236}">
                    <a16:creationId xmlns:a16="http://schemas.microsoft.com/office/drawing/2014/main" id="{0EBEC8F6-D217-4131-9EE8-753E7DF00EAC}"/>
                  </a:ext>
                </a:extLst>
              </p:cNvPr>
              <p:cNvSpPr/>
              <p:nvPr/>
            </p:nvSpPr>
            <p:spPr>
              <a:xfrm>
                <a:off x="6832092" y="2834640"/>
                <a:ext cx="2788921" cy="3749040"/>
              </a:xfrm>
              <a:custGeom>
                <a:avLst/>
                <a:gdLst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921" h="3749040">
                    <a:moveTo>
                      <a:pt x="0" y="464829"/>
                    </a:moveTo>
                    <a:cubicBezTo>
                      <a:pt x="0" y="208111"/>
                      <a:pt x="208111" y="0"/>
                      <a:pt x="464829" y="0"/>
                    </a:cubicBezTo>
                    <a:lnTo>
                      <a:pt x="2324092" y="0"/>
                    </a:lnTo>
                    <a:cubicBezTo>
                      <a:pt x="2580810" y="0"/>
                      <a:pt x="2788921" y="208111"/>
                      <a:pt x="2788921" y="464829"/>
                    </a:cubicBezTo>
                    <a:lnTo>
                      <a:pt x="2788921" y="3284211"/>
                    </a:lnTo>
                    <a:cubicBezTo>
                      <a:pt x="2788921" y="3540929"/>
                      <a:pt x="2580810" y="3749040"/>
                      <a:pt x="2324092" y="3749040"/>
                    </a:cubicBezTo>
                    <a:lnTo>
                      <a:pt x="464829" y="3749040"/>
                    </a:lnTo>
                    <a:cubicBezTo>
                      <a:pt x="208111" y="3749040"/>
                      <a:pt x="0" y="3540929"/>
                      <a:pt x="0" y="3284211"/>
                    </a:cubicBezTo>
                    <a:lnTo>
                      <a:pt x="0" y="464829"/>
                    </a:lnTo>
                    <a:close/>
                  </a:path>
                </a:pathLst>
              </a:cu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D6DF3970-246A-4E63-AC34-B8F2A6DD16B4}"/>
                  </a:ext>
                </a:extLst>
              </p:cNvPr>
              <p:cNvSpPr/>
              <p:nvPr/>
            </p:nvSpPr>
            <p:spPr>
              <a:xfrm>
                <a:off x="7104888" y="5902465"/>
                <a:ext cx="2295144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A67C5C9A-52BA-4D25-8EB6-9E105F45FAD1}"/>
                  </a:ext>
                </a:extLst>
              </p:cNvPr>
              <p:cNvSpPr/>
              <p:nvPr/>
            </p:nvSpPr>
            <p:spPr>
              <a:xfrm>
                <a:off x="7104888" y="5269249"/>
                <a:ext cx="2295144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7A8874C4-16FA-4694-902F-3C472E1A6914}"/>
                  </a:ext>
                </a:extLst>
              </p:cNvPr>
              <p:cNvSpPr/>
              <p:nvPr/>
            </p:nvSpPr>
            <p:spPr>
              <a:xfrm>
                <a:off x="7104888" y="4636033"/>
                <a:ext cx="2295144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53B1B7EC-486A-4927-B16C-3BEF97961F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197" y="1245500"/>
            <a:ext cx="847803" cy="8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45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425BC55-F9D3-40EF-A09D-470A1C5F7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810" y="2061971"/>
            <a:ext cx="791638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74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2103CC-0D17-4867-A864-E0252B4A3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143000"/>
            <a:ext cx="7039957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680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15" name="그림 14" descr="사람, 남자이(가) 표시된 사진&#10;&#10;자동 생성된 설명">
            <a:extLst>
              <a:ext uri="{FF2B5EF4-FFF2-40B4-BE49-F238E27FC236}">
                <a16:creationId xmlns:a16="http://schemas.microsoft.com/office/drawing/2014/main" id="{6E792ACC-2BF1-4FAF-8AC1-D29E68C6C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06" y="1839671"/>
            <a:ext cx="3603812" cy="379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CFF7DB-6439-456B-ABB8-166D1D2B07DE}"/>
              </a:ext>
            </a:extLst>
          </p:cNvPr>
          <p:cNvSpPr txBox="1"/>
          <p:nvPr/>
        </p:nvSpPr>
        <p:spPr>
          <a:xfrm>
            <a:off x="7467600" y="2466820"/>
            <a:ext cx="2665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</a:rPr>
              <a:t>?</a:t>
            </a:r>
            <a:endParaRPr lang="ko-KR" altLang="en-US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08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>
            <a:off x="2168117" y="874370"/>
            <a:ext cx="8077200" cy="690515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158592" y="5167802"/>
            <a:ext cx="8305800" cy="8348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cxnSpLocks/>
          </p:cNvCxnSpPr>
          <p:nvPr/>
        </p:nvCxnSpPr>
        <p:spPr>
          <a:xfrm flipH="1">
            <a:off x="2819400" y="228600"/>
            <a:ext cx="1295400" cy="61722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cxnSpLocks/>
          </p:cNvCxnSpPr>
          <p:nvPr/>
        </p:nvCxnSpPr>
        <p:spPr>
          <a:xfrm>
            <a:off x="7620000" y="228600"/>
            <a:ext cx="1447800" cy="577408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35" y="5544356"/>
            <a:ext cx="4083865" cy="13136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27A61A1-1B74-43D9-B63A-BDC1CD9BAB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700" y="1683802"/>
            <a:ext cx="3581400" cy="35839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E2103CC-0D17-4867-A864-E0252B4A3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1143000"/>
            <a:ext cx="7039957" cy="508706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455F677-C864-422F-81EB-D59F7167BF0C}"/>
              </a:ext>
            </a:extLst>
          </p:cNvPr>
          <p:cNvSpPr/>
          <p:nvPr/>
        </p:nvSpPr>
        <p:spPr>
          <a:xfrm>
            <a:off x="2590800" y="4648200"/>
            <a:ext cx="3048000" cy="1524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987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DC3A0D-23E7-42D6-BB49-FDA688A45477}"/>
              </a:ext>
            </a:extLst>
          </p:cNvPr>
          <p:cNvSpPr/>
          <p:nvPr/>
        </p:nvSpPr>
        <p:spPr>
          <a:xfrm>
            <a:off x="877352" y="1169444"/>
            <a:ext cx="5218648" cy="5566636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7D0631-0DFA-479A-A492-567250E2C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4" y="1419892"/>
            <a:ext cx="781826" cy="78182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C4E020A-C8C0-47B3-A5AE-9F6B20D84AA4}"/>
              </a:ext>
            </a:extLst>
          </p:cNvPr>
          <p:cNvGrpSpPr/>
          <p:nvPr/>
        </p:nvGrpSpPr>
        <p:grpSpPr>
          <a:xfrm>
            <a:off x="1119043" y="2279904"/>
            <a:ext cx="2242265" cy="4303776"/>
            <a:chOff x="2878376" y="2279904"/>
            <a:chExt cx="2242265" cy="43037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D11730-8B8E-4583-9B10-42D604F05C0C}"/>
                </a:ext>
              </a:extLst>
            </p:cNvPr>
            <p:cNvSpPr txBox="1"/>
            <p:nvPr/>
          </p:nvSpPr>
          <p:spPr>
            <a:xfrm>
              <a:off x="3153688" y="2279904"/>
              <a:ext cx="169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Memory Heap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E8DDDB-D0FA-4428-AA8B-E1B64803941D}"/>
                </a:ext>
              </a:extLst>
            </p:cNvPr>
            <p:cNvGrpSpPr/>
            <p:nvPr/>
          </p:nvGrpSpPr>
          <p:grpSpPr>
            <a:xfrm>
              <a:off x="2878376" y="2834640"/>
              <a:ext cx="2242265" cy="3749040"/>
              <a:chOff x="2878376" y="2834640"/>
              <a:chExt cx="2242265" cy="374904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202F4B3-296D-4CCD-A7E2-62B6AF83BF4D}"/>
                  </a:ext>
                </a:extLst>
              </p:cNvPr>
              <p:cNvSpPr/>
              <p:nvPr/>
            </p:nvSpPr>
            <p:spPr>
              <a:xfrm>
                <a:off x="2878376" y="2834640"/>
                <a:ext cx="2242265" cy="3749040"/>
              </a:xfrm>
              <a:prstGeom prst="roundRect">
                <a:avLst/>
              </a:pr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C616001-9B3A-43C5-BE40-75C103F4A8DC}"/>
                  </a:ext>
                </a:extLst>
              </p:cNvPr>
              <p:cNvSpPr/>
              <p:nvPr/>
            </p:nvSpPr>
            <p:spPr>
              <a:xfrm>
                <a:off x="3347174" y="3282442"/>
                <a:ext cx="293116" cy="293116"/>
              </a:xfrm>
              <a:prstGeom prst="ellipse">
                <a:avLst/>
              </a:prstGeom>
              <a:solidFill>
                <a:srgbClr val="60D836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A583763-584D-4203-A9D7-4B30C2FA84B0}"/>
                  </a:ext>
                </a:extLst>
              </p:cNvPr>
              <p:cNvSpPr/>
              <p:nvPr/>
            </p:nvSpPr>
            <p:spPr>
              <a:xfrm>
                <a:off x="4229570" y="4003600"/>
                <a:ext cx="293116" cy="293116"/>
              </a:xfrm>
              <a:prstGeom prst="ellipse">
                <a:avLst/>
              </a:prstGeom>
              <a:solidFill>
                <a:srgbClr val="EE220D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1A1ECFB-3D8F-4FFF-A4C3-A61B57EA62C8}"/>
                  </a:ext>
                </a:extLst>
              </p:cNvPr>
              <p:cNvSpPr/>
              <p:nvPr/>
            </p:nvSpPr>
            <p:spPr>
              <a:xfrm>
                <a:off x="3347174" y="4806442"/>
                <a:ext cx="293116" cy="293116"/>
              </a:xfrm>
              <a:prstGeom prst="ellipse">
                <a:avLst/>
              </a:prstGeom>
              <a:solidFill>
                <a:srgbClr val="EF5FA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0BAD83-F86D-4B38-B6DF-D27EDAD23144}"/>
                  </a:ext>
                </a:extLst>
              </p:cNvPr>
              <p:cNvSpPr/>
              <p:nvPr/>
            </p:nvSpPr>
            <p:spPr>
              <a:xfrm>
                <a:off x="4032974" y="5376431"/>
                <a:ext cx="293116" cy="293116"/>
              </a:xfrm>
              <a:prstGeom prst="ellipse">
                <a:avLst/>
              </a:prstGeom>
              <a:solidFill>
                <a:srgbClr val="01A2FF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E20C39-8AF2-4713-BD98-70C3C229ED95}"/>
              </a:ext>
            </a:extLst>
          </p:cNvPr>
          <p:cNvGrpSpPr/>
          <p:nvPr/>
        </p:nvGrpSpPr>
        <p:grpSpPr>
          <a:xfrm>
            <a:off x="3636622" y="2279904"/>
            <a:ext cx="2242265" cy="4303776"/>
            <a:chOff x="7378748" y="2279904"/>
            <a:chExt cx="2242265" cy="43037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BE9839-B5C2-48F6-8BFE-BF940700BE92}"/>
                </a:ext>
              </a:extLst>
            </p:cNvPr>
            <p:cNvSpPr txBox="1"/>
            <p:nvPr/>
          </p:nvSpPr>
          <p:spPr>
            <a:xfrm>
              <a:off x="7870843" y="2279904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 Stack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988AB84-33CF-4734-BE00-2DDF11039F64}"/>
                </a:ext>
              </a:extLst>
            </p:cNvPr>
            <p:cNvGrpSpPr/>
            <p:nvPr/>
          </p:nvGrpSpPr>
          <p:grpSpPr>
            <a:xfrm>
              <a:off x="7378748" y="2834640"/>
              <a:ext cx="2242265" cy="3749040"/>
              <a:chOff x="7378748" y="2834640"/>
              <a:chExt cx="2242265" cy="3749040"/>
            </a:xfrm>
          </p:grpSpPr>
          <p:sp>
            <p:nvSpPr>
              <p:cNvPr id="19" name="사각형: 둥근 모서리 13">
                <a:extLst>
                  <a:ext uri="{FF2B5EF4-FFF2-40B4-BE49-F238E27FC236}">
                    <a16:creationId xmlns:a16="http://schemas.microsoft.com/office/drawing/2014/main" id="{FC816609-86A2-450D-A5E4-AD4A3C7D9A52}"/>
                  </a:ext>
                </a:extLst>
              </p:cNvPr>
              <p:cNvSpPr/>
              <p:nvPr/>
            </p:nvSpPr>
            <p:spPr>
              <a:xfrm>
                <a:off x="7378748" y="2834640"/>
                <a:ext cx="2242265" cy="3749040"/>
              </a:xfrm>
              <a:custGeom>
                <a:avLst/>
                <a:gdLst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921" h="3749040">
                    <a:moveTo>
                      <a:pt x="0" y="464829"/>
                    </a:moveTo>
                    <a:cubicBezTo>
                      <a:pt x="0" y="208111"/>
                      <a:pt x="208111" y="0"/>
                      <a:pt x="464829" y="0"/>
                    </a:cubicBezTo>
                    <a:lnTo>
                      <a:pt x="2324092" y="0"/>
                    </a:lnTo>
                    <a:cubicBezTo>
                      <a:pt x="2580810" y="0"/>
                      <a:pt x="2788921" y="208111"/>
                      <a:pt x="2788921" y="464829"/>
                    </a:cubicBezTo>
                    <a:lnTo>
                      <a:pt x="2788921" y="3284211"/>
                    </a:lnTo>
                    <a:cubicBezTo>
                      <a:pt x="2788921" y="3540929"/>
                      <a:pt x="2580810" y="3749040"/>
                      <a:pt x="2324092" y="3749040"/>
                    </a:cubicBezTo>
                    <a:lnTo>
                      <a:pt x="464829" y="3749040"/>
                    </a:lnTo>
                    <a:cubicBezTo>
                      <a:pt x="208111" y="3749040"/>
                      <a:pt x="0" y="3540929"/>
                      <a:pt x="0" y="3284211"/>
                    </a:cubicBezTo>
                    <a:lnTo>
                      <a:pt x="0" y="464829"/>
                    </a:lnTo>
                    <a:close/>
                  </a:path>
                </a:pathLst>
              </a:cu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3C760-146C-4650-AAF6-8DB9A6224B06}"/>
                  </a:ext>
                </a:extLst>
              </p:cNvPr>
              <p:cNvSpPr/>
              <p:nvPr/>
            </p:nvSpPr>
            <p:spPr>
              <a:xfrm>
                <a:off x="7554758" y="5902465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A1F3ED2-FC46-4796-97CF-C451BF11B46F}"/>
                  </a:ext>
                </a:extLst>
              </p:cNvPr>
              <p:cNvSpPr/>
              <p:nvPr/>
            </p:nvSpPr>
            <p:spPr>
              <a:xfrm>
                <a:off x="7554758" y="5269249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DDB26E2-FF4A-4C9A-9CC5-396DA427C9E8}"/>
                  </a:ext>
                </a:extLst>
              </p:cNvPr>
              <p:cNvSpPr/>
              <p:nvPr/>
            </p:nvSpPr>
            <p:spPr>
              <a:xfrm>
                <a:off x="7554758" y="4636033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61AA2A-8881-40F3-BE22-C93DA02B055C}"/>
              </a:ext>
            </a:extLst>
          </p:cNvPr>
          <p:cNvGrpSpPr/>
          <p:nvPr/>
        </p:nvGrpSpPr>
        <p:grpSpPr>
          <a:xfrm>
            <a:off x="7834780" y="1764403"/>
            <a:ext cx="3647440" cy="1400334"/>
            <a:chOff x="7559040" y="1691314"/>
            <a:chExt cx="3647440" cy="14003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F56B8C-978A-4811-A777-B8E7A02C8D9A}"/>
                </a:ext>
              </a:extLst>
            </p:cNvPr>
            <p:cNvSpPr txBox="1"/>
            <p:nvPr/>
          </p:nvSpPr>
          <p:spPr>
            <a:xfrm>
              <a:off x="7559040" y="1691314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DOM(document)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CFA99-0274-4C59-A416-3D5B0599CECD}"/>
                </a:ext>
              </a:extLst>
            </p:cNvPr>
            <p:cNvSpPr txBox="1"/>
            <p:nvPr/>
          </p:nvSpPr>
          <p:spPr>
            <a:xfrm>
              <a:off x="7559040" y="2201718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AJAX(</a:t>
              </a:r>
              <a:r>
                <a:rPr lang="en-US" altLang="ko-KR" dirty="0" err="1">
                  <a:solidFill>
                    <a:schemeClr val="bg1"/>
                  </a:solidFill>
                </a:rPr>
                <a:t>XMLHttpRequest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618BE6-93FD-4B05-8D24-D127A16C38D5}"/>
                </a:ext>
              </a:extLst>
            </p:cNvPr>
            <p:cNvSpPr txBox="1"/>
            <p:nvPr/>
          </p:nvSpPr>
          <p:spPr>
            <a:xfrm>
              <a:off x="7559040" y="2722316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Timeout(</a:t>
              </a:r>
              <a:r>
                <a:rPr lang="en-US" altLang="ko-KR" dirty="0" err="1">
                  <a:solidFill>
                    <a:schemeClr val="bg1"/>
                  </a:solidFill>
                </a:rPr>
                <a:t>setTimeout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6EAF743-108E-4634-8A97-37FE8047B516}"/>
              </a:ext>
            </a:extLst>
          </p:cNvPr>
          <p:cNvSpPr/>
          <p:nvPr/>
        </p:nvSpPr>
        <p:spPr>
          <a:xfrm>
            <a:off x="6360463" y="2117296"/>
            <a:ext cx="1046480" cy="510404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77BBF5D-90E1-4713-918E-4B6C487A9521}"/>
              </a:ext>
            </a:extLst>
          </p:cNvPr>
          <p:cNvGrpSpPr/>
          <p:nvPr/>
        </p:nvGrpSpPr>
        <p:grpSpPr>
          <a:xfrm>
            <a:off x="8503920" y="5210619"/>
            <a:ext cx="3029776" cy="1171893"/>
            <a:chOff x="8176704" y="5210619"/>
            <a:chExt cx="3029776" cy="11718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F70945-7E7C-4135-B1DB-683BB0CCC8A5}"/>
                </a:ext>
              </a:extLst>
            </p:cNvPr>
            <p:cNvSpPr/>
            <p:nvPr/>
          </p:nvSpPr>
          <p:spPr>
            <a:xfrm>
              <a:off x="8176704" y="5658844"/>
              <a:ext cx="3029776" cy="723668"/>
            </a:xfrm>
            <a:prstGeom prst="round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D5B92FE-88C4-44C4-8267-EE4EC20FF0BC}"/>
                </a:ext>
              </a:extLst>
            </p:cNvPr>
            <p:cNvSpPr/>
            <p:nvPr/>
          </p:nvSpPr>
          <p:spPr>
            <a:xfrm>
              <a:off x="8308818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A25B0B-8ADA-44D4-829B-89BCF9296C87}"/>
                </a:ext>
              </a:extLst>
            </p:cNvPr>
            <p:cNvSpPr/>
            <p:nvPr/>
          </p:nvSpPr>
          <p:spPr>
            <a:xfrm>
              <a:off x="9000205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7E569C-7D71-4290-943E-538B2B6CCC72}"/>
                </a:ext>
              </a:extLst>
            </p:cNvPr>
            <p:cNvSpPr/>
            <p:nvPr/>
          </p:nvSpPr>
          <p:spPr>
            <a:xfrm>
              <a:off x="9691592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D443A6-D371-473B-8786-F485D10A3CA3}"/>
                </a:ext>
              </a:extLst>
            </p:cNvPr>
            <p:cNvSpPr txBox="1"/>
            <p:nvPr/>
          </p:nvSpPr>
          <p:spPr>
            <a:xfrm>
              <a:off x="8739285" y="5210619"/>
              <a:ext cx="192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Callback Queue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CDCAC70-4FC4-4208-8BCD-525AB228122E}"/>
              </a:ext>
            </a:extLst>
          </p:cNvPr>
          <p:cNvSpPr txBox="1"/>
          <p:nvPr/>
        </p:nvSpPr>
        <p:spPr>
          <a:xfrm>
            <a:off x="6413567" y="5210619"/>
            <a:ext cx="13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Event loop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래픽 43" descr="반복 단색으로 채워진">
            <a:extLst>
              <a:ext uri="{FF2B5EF4-FFF2-40B4-BE49-F238E27FC236}">
                <a16:creationId xmlns:a16="http://schemas.microsoft.com/office/drawing/2014/main" id="{B3F436FD-6D5C-4C5A-8FD6-DE3C64BDA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48545" y="5593808"/>
            <a:ext cx="838910" cy="838910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C89EA5-2284-4047-8824-1BD18BA02198}"/>
              </a:ext>
            </a:extLst>
          </p:cNvPr>
          <p:cNvSpPr/>
          <p:nvPr/>
        </p:nvSpPr>
        <p:spPr>
          <a:xfrm flipH="1">
            <a:off x="7674009" y="5834757"/>
            <a:ext cx="731981" cy="357012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0C3362-74D1-4D73-B5CF-B5F47468B920}"/>
              </a:ext>
            </a:extLst>
          </p:cNvPr>
          <p:cNvSpPr txBox="1"/>
          <p:nvPr/>
        </p:nvSpPr>
        <p:spPr>
          <a:xfrm flipH="1">
            <a:off x="8877366" y="1086686"/>
            <a:ext cx="2062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Web APIs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54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>
            <a:extLst>
              <a:ext uri="{FF2B5EF4-FFF2-40B4-BE49-F238E27FC236}">
                <a16:creationId xmlns:a16="http://schemas.microsoft.com/office/drawing/2014/main" id="{0DB0EB88-6745-4BA7-82D2-8215651DD107}"/>
              </a:ext>
            </a:extLst>
          </p:cNvPr>
          <p:cNvSpPr/>
          <p:nvPr/>
        </p:nvSpPr>
        <p:spPr>
          <a:xfrm>
            <a:off x="2560320" y="3230880"/>
            <a:ext cx="457200" cy="457200"/>
          </a:xfrm>
          <a:prstGeom prst="ellipse">
            <a:avLst/>
          </a:prstGeom>
          <a:solidFill>
            <a:srgbClr val="333F5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6" name="function">
            <a:extLst>
              <a:ext uri="{FF2B5EF4-FFF2-40B4-BE49-F238E27FC236}">
                <a16:creationId xmlns:a16="http://schemas.microsoft.com/office/drawing/2014/main" id="{8B71E835-F562-436D-B1CB-6863A22B8EDC}"/>
              </a:ext>
            </a:extLst>
          </p:cNvPr>
          <p:cNvSpPr/>
          <p:nvPr/>
        </p:nvSpPr>
        <p:spPr>
          <a:xfrm>
            <a:off x="7928350" y="2480333"/>
            <a:ext cx="2052481" cy="1144610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Function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7" name="Code">
            <a:extLst>
              <a:ext uri="{FF2B5EF4-FFF2-40B4-BE49-F238E27FC236}">
                <a16:creationId xmlns:a16="http://schemas.microsoft.com/office/drawing/2014/main" id="{416C61AD-E87C-4450-B279-DAC58F308B96}"/>
              </a:ext>
            </a:extLst>
          </p:cNvPr>
          <p:cNvGrpSpPr/>
          <p:nvPr/>
        </p:nvGrpSpPr>
        <p:grpSpPr>
          <a:xfrm>
            <a:off x="877352" y="1791093"/>
            <a:ext cx="3129042" cy="4415743"/>
            <a:chOff x="877352" y="1791093"/>
            <a:chExt cx="3129042" cy="4415743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7981F9E1-1650-4608-96F8-243D46A4E7D1}"/>
                </a:ext>
              </a:extLst>
            </p:cNvPr>
            <p:cNvSpPr/>
            <p:nvPr/>
          </p:nvSpPr>
          <p:spPr>
            <a:xfrm>
              <a:off x="877352" y="2336800"/>
              <a:ext cx="3129042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AC61AE1-A3A9-43D2-B2FA-3ACF20F5591B}"/>
                </a:ext>
              </a:extLst>
            </p:cNvPr>
            <p:cNvSpPr txBox="1"/>
            <p:nvPr/>
          </p:nvSpPr>
          <p:spPr>
            <a:xfrm flipH="1">
              <a:off x="1979251" y="1791093"/>
              <a:ext cx="9252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Code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Call stack">
            <a:extLst>
              <a:ext uri="{FF2B5EF4-FFF2-40B4-BE49-F238E27FC236}">
                <a16:creationId xmlns:a16="http://schemas.microsoft.com/office/drawing/2014/main" id="{90605996-64BD-443B-AA89-5A0D2C179644}"/>
              </a:ext>
            </a:extLst>
          </p:cNvPr>
          <p:cNvGrpSpPr/>
          <p:nvPr/>
        </p:nvGrpSpPr>
        <p:grpSpPr>
          <a:xfrm>
            <a:off x="4337880" y="1791092"/>
            <a:ext cx="2193190" cy="4415744"/>
            <a:chOff x="4337880" y="1791092"/>
            <a:chExt cx="2193190" cy="441574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6FD8A7BD-F50E-405A-9DCB-DB7019F857EB}"/>
                </a:ext>
              </a:extLst>
            </p:cNvPr>
            <p:cNvSpPr/>
            <p:nvPr/>
          </p:nvSpPr>
          <p:spPr>
            <a:xfrm>
              <a:off x="4337880" y="2336800"/>
              <a:ext cx="2193190" cy="3870036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4AA8A9-9B01-4A84-A904-89D896FE7D7D}"/>
                </a:ext>
              </a:extLst>
            </p:cNvPr>
            <p:cNvSpPr txBox="1"/>
            <p:nvPr/>
          </p:nvSpPr>
          <p:spPr>
            <a:xfrm flipH="1">
              <a:off x="4654866" y="1791092"/>
              <a:ext cx="1559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Call Stack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1.5초 타이머 끝">
            <a:extLst>
              <a:ext uri="{FF2B5EF4-FFF2-40B4-BE49-F238E27FC236}">
                <a16:creationId xmlns:a16="http://schemas.microsoft.com/office/drawing/2014/main" id="{4AFC5A9C-7286-42E7-BAC3-4BA4077677A5}"/>
              </a:ext>
            </a:extLst>
          </p:cNvPr>
          <p:cNvSpPr/>
          <p:nvPr/>
        </p:nvSpPr>
        <p:spPr>
          <a:xfrm>
            <a:off x="7889563" y="2799480"/>
            <a:ext cx="2130052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1.5</a:t>
            </a:r>
            <a:r>
              <a:rPr lang="ko-KR" altLang="en-US" sz="2000" kern="0" dirty="0">
                <a:solidFill>
                  <a:sysClr val="windowText" lastClr="000000"/>
                </a:solidFill>
              </a:rPr>
              <a:t>초 타이머 끝</a:t>
            </a:r>
            <a:r>
              <a:rPr lang="en-US" altLang="ko-KR" sz="2000" kern="0" dirty="0">
                <a:solidFill>
                  <a:sysClr val="windowText" lastClr="000000"/>
                </a:solidFill>
              </a:rPr>
              <a:t>1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grpSp>
        <p:nvGrpSpPr>
          <p:cNvPr id="14" name="Web APIs">
            <a:extLst>
              <a:ext uri="{FF2B5EF4-FFF2-40B4-BE49-F238E27FC236}">
                <a16:creationId xmlns:a16="http://schemas.microsoft.com/office/drawing/2014/main" id="{98695109-D869-4010-AC33-6241B9842D9F}"/>
              </a:ext>
            </a:extLst>
          </p:cNvPr>
          <p:cNvGrpSpPr/>
          <p:nvPr/>
        </p:nvGrpSpPr>
        <p:grpSpPr>
          <a:xfrm>
            <a:off x="6862555" y="1780058"/>
            <a:ext cx="4184073" cy="1962109"/>
            <a:chOff x="6862556" y="1791092"/>
            <a:chExt cx="4184073" cy="1962109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8CEFF073-F9DB-47BD-BC09-EA16B57B33B6}"/>
                </a:ext>
              </a:extLst>
            </p:cNvPr>
            <p:cNvSpPr/>
            <p:nvPr/>
          </p:nvSpPr>
          <p:spPr>
            <a:xfrm>
              <a:off x="6862556" y="2336800"/>
              <a:ext cx="4184073" cy="1416401"/>
            </a:xfrm>
            <a:prstGeom prst="roundRect">
              <a:avLst/>
            </a:prstGeom>
            <a:solidFill>
              <a:srgbClr val="2B4A4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3CD0C3-88BE-4083-B8E0-976D9FD705DF}"/>
                </a:ext>
              </a:extLst>
            </p:cNvPr>
            <p:cNvSpPr txBox="1"/>
            <p:nvPr/>
          </p:nvSpPr>
          <p:spPr>
            <a:xfrm flipH="1">
              <a:off x="8174982" y="1791092"/>
              <a:ext cx="15592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Web APIs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Event loop">
            <a:extLst>
              <a:ext uri="{FF2B5EF4-FFF2-40B4-BE49-F238E27FC236}">
                <a16:creationId xmlns:a16="http://schemas.microsoft.com/office/drawing/2014/main" id="{F3CD9196-2BDE-4BC6-8173-24DB482D02C9}"/>
              </a:ext>
            </a:extLst>
          </p:cNvPr>
          <p:cNvGrpSpPr/>
          <p:nvPr/>
        </p:nvGrpSpPr>
        <p:grpSpPr>
          <a:xfrm>
            <a:off x="6862555" y="4197671"/>
            <a:ext cx="4184073" cy="2009165"/>
            <a:chOff x="6862555" y="4197671"/>
            <a:chExt cx="4184073" cy="2009165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2DD031DA-BD14-4256-9E6B-518C2BC144C9}"/>
                </a:ext>
              </a:extLst>
            </p:cNvPr>
            <p:cNvSpPr/>
            <p:nvPr/>
          </p:nvSpPr>
          <p:spPr>
            <a:xfrm>
              <a:off x="6862555" y="4790435"/>
              <a:ext cx="4184073" cy="1416401"/>
            </a:xfrm>
            <a:prstGeom prst="round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275D76D-8A28-49FD-B24C-FC6C7900BF6F}"/>
                </a:ext>
              </a:extLst>
            </p:cNvPr>
            <p:cNvSpPr txBox="1"/>
            <p:nvPr/>
          </p:nvSpPr>
          <p:spPr>
            <a:xfrm flipH="1">
              <a:off x="8102436" y="4197671"/>
              <a:ext cx="17043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</a:rPr>
                <a:t>Event loop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setTimeout, 1500">
            <a:extLst>
              <a:ext uri="{FF2B5EF4-FFF2-40B4-BE49-F238E27FC236}">
                <a16:creationId xmlns:a16="http://schemas.microsoft.com/office/drawing/2014/main" id="{3C180196-BAC4-494A-826B-E5E966E24FE6}"/>
              </a:ext>
            </a:extLst>
          </p:cNvPr>
          <p:cNvSpPr txBox="1"/>
          <p:nvPr/>
        </p:nvSpPr>
        <p:spPr>
          <a:xfrm>
            <a:off x="7600327" y="2814167"/>
            <a:ext cx="27085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 err="1">
                <a:solidFill>
                  <a:schemeClr val="bg1"/>
                </a:solidFill>
              </a:rPr>
              <a:t>setTimeout</a:t>
            </a:r>
            <a:r>
              <a:rPr lang="en-US" altLang="ko-KR" sz="2400" b="1" i="1" dirty="0">
                <a:solidFill>
                  <a:schemeClr val="bg1"/>
                </a:solidFill>
              </a:rPr>
              <a:t>, 1500</a:t>
            </a:r>
            <a:endParaRPr lang="ko-KR" altLang="en-US" sz="2400" b="1" i="1" dirty="0">
              <a:solidFill>
                <a:schemeClr val="bg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6BB53C2-6CCA-4C9F-8191-9238DF09B1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67" r="25136"/>
          <a:stretch/>
        </p:blipFill>
        <p:spPr>
          <a:xfrm>
            <a:off x="965117" y="2691699"/>
            <a:ext cx="2953510" cy="3160237"/>
          </a:xfrm>
          <a:prstGeom prst="rect">
            <a:avLst/>
          </a:prstGeom>
        </p:spPr>
      </p:pic>
      <p:sp>
        <p:nvSpPr>
          <p:cNvPr id="22" name="yo()">
            <a:extLst>
              <a:ext uri="{FF2B5EF4-FFF2-40B4-BE49-F238E27FC236}">
                <a16:creationId xmlns:a16="http://schemas.microsoft.com/office/drawing/2014/main" id="{2E60D0B2-CE54-4281-A5EC-01094C412B2C}"/>
              </a:ext>
            </a:extLst>
          </p:cNvPr>
          <p:cNvSpPr/>
          <p:nvPr/>
        </p:nvSpPr>
        <p:spPr>
          <a:xfrm>
            <a:off x="4408234" y="5361577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 err="1">
                <a:solidFill>
                  <a:sysClr val="windowText" lastClr="000000"/>
                </a:solidFill>
              </a:rPr>
              <a:t>yo</a:t>
            </a:r>
            <a:r>
              <a:rPr lang="en-US" altLang="ko-KR" sz="2000" kern="0" dirty="0">
                <a:solidFill>
                  <a:sysClr val="windowText" lastClr="000000"/>
                </a:solidFill>
              </a:rPr>
              <a:t>()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3" name="setTimeout">
            <a:extLst>
              <a:ext uri="{FF2B5EF4-FFF2-40B4-BE49-F238E27FC236}">
                <a16:creationId xmlns:a16="http://schemas.microsoft.com/office/drawing/2014/main" id="{70F85276-833F-45E4-9152-EAEE1BB876C0}"/>
              </a:ext>
            </a:extLst>
          </p:cNvPr>
          <p:cNvSpPr/>
          <p:nvPr/>
        </p:nvSpPr>
        <p:spPr>
          <a:xfrm>
            <a:off x="4408234" y="4779620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 err="1">
                <a:solidFill>
                  <a:sysClr val="windowText" lastClr="000000"/>
                </a:solidFill>
              </a:rPr>
              <a:t>setTimeout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4" name="2">
            <a:extLst>
              <a:ext uri="{FF2B5EF4-FFF2-40B4-BE49-F238E27FC236}">
                <a16:creationId xmlns:a16="http://schemas.microsoft.com/office/drawing/2014/main" id="{A771640C-7D42-4C2E-A0D5-4FC77CCCE9B4}"/>
              </a:ext>
            </a:extLst>
          </p:cNvPr>
          <p:cNvSpPr/>
          <p:nvPr/>
        </p:nvSpPr>
        <p:spPr>
          <a:xfrm>
            <a:off x="4408233" y="4769976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2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5" name="1">
            <a:extLst>
              <a:ext uri="{FF2B5EF4-FFF2-40B4-BE49-F238E27FC236}">
                <a16:creationId xmlns:a16="http://schemas.microsoft.com/office/drawing/2014/main" id="{551322B0-154D-42B6-9E25-ADCCEFDE2521}"/>
              </a:ext>
            </a:extLst>
          </p:cNvPr>
          <p:cNvSpPr/>
          <p:nvPr/>
        </p:nvSpPr>
        <p:spPr>
          <a:xfrm>
            <a:off x="4408232" y="4197248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1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6" name="0">
            <a:extLst>
              <a:ext uri="{FF2B5EF4-FFF2-40B4-BE49-F238E27FC236}">
                <a16:creationId xmlns:a16="http://schemas.microsoft.com/office/drawing/2014/main" id="{1F2136B7-DFB6-472E-8614-17FF2A476A50}"/>
              </a:ext>
            </a:extLst>
          </p:cNvPr>
          <p:cNvSpPr/>
          <p:nvPr/>
        </p:nvSpPr>
        <p:spPr>
          <a:xfrm>
            <a:off x="4412126" y="3624943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0</a:t>
            </a:r>
            <a:endParaRPr lang="ko-KR" altLang="en-US" sz="2000" kern="0" dirty="0">
              <a:solidFill>
                <a:sysClr val="windowText" lastClr="000000"/>
              </a:solidFill>
            </a:endParaRPr>
          </a:p>
        </p:txBody>
      </p:sp>
      <p:sp>
        <p:nvSpPr>
          <p:cNvPr id="27" name="출력:">
            <a:extLst>
              <a:ext uri="{FF2B5EF4-FFF2-40B4-BE49-F238E27FC236}">
                <a16:creationId xmlns:a16="http://schemas.microsoft.com/office/drawing/2014/main" id="{2B3EF358-B94D-460E-A082-054026D213CB}"/>
              </a:ext>
            </a:extLst>
          </p:cNvPr>
          <p:cNvSpPr txBox="1"/>
          <p:nvPr/>
        </p:nvSpPr>
        <p:spPr>
          <a:xfrm>
            <a:off x="6218812" y="959666"/>
            <a:ext cx="643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출력</a:t>
            </a:r>
            <a:r>
              <a:rPr lang="en-US" altLang="ko-KR" dirty="0">
                <a:solidFill>
                  <a:schemeClr val="bg1"/>
                </a:solidFill>
              </a:rPr>
              <a:t>: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8" name="출력0">
            <a:extLst>
              <a:ext uri="{FF2B5EF4-FFF2-40B4-BE49-F238E27FC236}">
                <a16:creationId xmlns:a16="http://schemas.microsoft.com/office/drawing/2014/main" id="{F0586C8C-08F5-4BD6-A8EC-2019239C2D99}"/>
              </a:ext>
            </a:extLst>
          </p:cNvPr>
          <p:cNvSpPr txBox="1"/>
          <p:nvPr/>
        </p:nvSpPr>
        <p:spPr>
          <a:xfrm>
            <a:off x="6949154" y="960081"/>
            <a:ext cx="372338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0</a:t>
            </a:r>
            <a:endParaRPr lang="ko-KR" altLang="en-US" dirty="0"/>
          </a:p>
        </p:txBody>
      </p:sp>
      <p:sp>
        <p:nvSpPr>
          <p:cNvPr id="29" name="출력1">
            <a:extLst>
              <a:ext uri="{FF2B5EF4-FFF2-40B4-BE49-F238E27FC236}">
                <a16:creationId xmlns:a16="http://schemas.microsoft.com/office/drawing/2014/main" id="{24C5C4CF-4039-4922-8DCB-139D9BB34FF6}"/>
              </a:ext>
            </a:extLst>
          </p:cNvPr>
          <p:cNvSpPr txBox="1"/>
          <p:nvPr/>
        </p:nvSpPr>
        <p:spPr>
          <a:xfrm>
            <a:off x="7321492" y="960081"/>
            <a:ext cx="372338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0" name="출력2">
            <a:extLst>
              <a:ext uri="{FF2B5EF4-FFF2-40B4-BE49-F238E27FC236}">
                <a16:creationId xmlns:a16="http://schemas.microsoft.com/office/drawing/2014/main" id="{B21E7F48-DFEE-4CF0-8CB0-C135CB6AA8EC}"/>
              </a:ext>
            </a:extLst>
          </p:cNvPr>
          <p:cNvSpPr txBox="1"/>
          <p:nvPr/>
        </p:nvSpPr>
        <p:spPr>
          <a:xfrm>
            <a:off x="7693830" y="960081"/>
            <a:ext cx="372338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1" name="3초">
            <a:extLst>
              <a:ext uri="{FF2B5EF4-FFF2-40B4-BE49-F238E27FC236}">
                <a16:creationId xmlns:a16="http://schemas.microsoft.com/office/drawing/2014/main" id="{E0CEF4C7-BB87-4CB0-B3E2-4F17993EC6FD}"/>
              </a:ext>
            </a:extLst>
          </p:cNvPr>
          <p:cNvSpPr/>
          <p:nvPr/>
        </p:nvSpPr>
        <p:spPr>
          <a:xfrm>
            <a:off x="4408232" y="4768349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>
                <a:solidFill>
                  <a:sysClr val="windowText" lastClr="000000"/>
                </a:solidFill>
              </a:rPr>
              <a:t>3</a:t>
            </a:r>
            <a:r>
              <a:rPr lang="ko-KR" altLang="en-US" sz="2000" kern="0" dirty="0">
                <a:solidFill>
                  <a:sysClr val="windowText" lastClr="000000"/>
                </a:solidFill>
              </a:rPr>
              <a:t>초</a:t>
            </a:r>
          </a:p>
        </p:txBody>
      </p:sp>
      <p:sp>
        <p:nvSpPr>
          <p:cNvPr id="32" name="출력3초">
            <a:extLst>
              <a:ext uri="{FF2B5EF4-FFF2-40B4-BE49-F238E27FC236}">
                <a16:creationId xmlns:a16="http://schemas.microsoft.com/office/drawing/2014/main" id="{F8F7807E-EBA1-4D0E-A8B2-6D70CB7EF59E}"/>
              </a:ext>
            </a:extLst>
          </p:cNvPr>
          <p:cNvSpPr txBox="1"/>
          <p:nvPr/>
        </p:nvSpPr>
        <p:spPr>
          <a:xfrm>
            <a:off x="8066168" y="960081"/>
            <a:ext cx="643743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3</a:t>
            </a:r>
            <a:r>
              <a:rPr lang="ko-KR" altLang="en-US" dirty="0"/>
              <a:t>초</a:t>
            </a:r>
          </a:p>
        </p:txBody>
      </p:sp>
      <p:sp>
        <p:nvSpPr>
          <p:cNvPr id="33" name="main">
            <a:extLst>
              <a:ext uri="{FF2B5EF4-FFF2-40B4-BE49-F238E27FC236}">
                <a16:creationId xmlns:a16="http://schemas.microsoft.com/office/drawing/2014/main" id="{DF57D1C3-9405-4224-A312-AECE2FBE6BD2}"/>
              </a:ext>
            </a:extLst>
          </p:cNvPr>
          <p:cNvSpPr/>
          <p:nvPr/>
        </p:nvSpPr>
        <p:spPr>
          <a:xfrm>
            <a:off x="4408231" y="4766722"/>
            <a:ext cx="2052481" cy="491038"/>
          </a:xfrm>
          <a:prstGeom prst="rect">
            <a:avLst/>
          </a:prstGeom>
          <a:solidFill>
            <a:srgbClr val="D6D5D5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lnSpc>
                <a:spcPct val="150000"/>
              </a:lnSpc>
            </a:pPr>
            <a:r>
              <a:rPr lang="en-US" altLang="ko-KR" sz="2000" kern="0" dirty="0">
                <a:solidFill>
                  <a:sysClr val="windowText" lastClr="000000"/>
                </a:solidFill>
              </a:rPr>
              <a:t>main</a:t>
            </a:r>
          </a:p>
        </p:txBody>
      </p:sp>
      <p:sp>
        <p:nvSpPr>
          <p:cNvPr id="35" name="출력main">
            <a:extLst>
              <a:ext uri="{FF2B5EF4-FFF2-40B4-BE49-F238E27FC236}">
                <a16:creationId xmlns:a16="http://schemas.microsoft.com/office/drawing/2014/main" id="{37FC2EF6-0EBF-46D6-8872-639AD521BBB5}"/>
              </a:ext>
            </a:extLst>
          </p:cNvPr>
          <p:cNvSpPr txBox="1"/>
          <p:nvPr/>
        </p:nvSpPr>
        <p:spPr>
          <a:xfrm>
            <a:off x="8709911" y="960081"/>
            <a:ext cx="919875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main</a:t>
            </a:r>
            <a:endParaRPr lang="ko-KR" altLang="en-US" dirty="0"/>
          </a:p>
        </p:txBody>
      </p:sp>
      <p:sp>
        <p:nvSpPr>
          <p:cNvPr id="36" name="출력1.5초타이머끝">
            <a:extLst>
              <a:ext uri="{FF2B5EF4-FFF2-40B4-BE49-F238E27FC236}">
                <a16:creationId xmlns:a16="http://schemas.microsoft.com/office/drawing/2014/main" id="{ED603DCA-0CDC-442F-BAFB-5D1D7B4F9FAA}"/>
              </a:ext>
            </a:extLst>
          </p:cNvPr>
          <p:cNvSpPr txBox="1"/>
          <p:nvPr/>
        </p:nvSpPr>
        <p:spPr>
          <a:xfrm>
            <a:off x="9631624" y="960081"/>
            <a:ext cx="1918559" cy="369332"/>
          </a:xfrm>
          <a:prstGeom prst="rect">
            <a:avLst/>
          </a:prstGeom>
          <a:solidFill>
            <a:srgbClr val="D6D5D5"/>
          </a:solidFill>
          <a:ln w="25400">
            <a:solidFill>
              <a:schemeClr val="bg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dirty="0"/>
              <a:t>1.5</a:t>
            </a:r>
            <a:r>
              <a:rPr lang="ko-KR" altLang="en-US" dirty="0"/>
              <a:t>초 타이머 끝</a:t>
            </a:r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687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7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1.11111E-6 L -3.125E-6 -0.15093 C -3.125E-6 -0.21852 0.07982 -0.30162 0.14453 -0.30162 L 0.2892 -0.30162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53" y="-150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3" presetClass="exit" presetSubtype="32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16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5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900"/>
                            </p:stCondLst>
                            <p:childTnLst>
                              <p:par>
                                <p:cTn id="32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4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00"/>
                            </p:stCondLst>
                            <p:childTnLst>
                              <p:par>
                                <p:cTn id="45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4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1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4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3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9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900"/>
                            </p:stCondLst>
                            <p:childTnLst>
                              <p:par>
                                <p:cTn id="6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900"/>
                            </p:stCondLst>
                            <p:childTnLst>
                              <p:par>
                                <p:cTn id="6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48148E-6 L -0.0004 0.3588 " pathEditMode="relative" rAng="0" ptsTypes="AA">
                                      <p:cBhvr>
                                        <p:cTn id="70" dur="1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2" presetClass="exit" presetSubtype="1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 0.3588 L -0.28868 0.37454 " pathEditMode="relative" rAng="0" ptsTypes="AA">
                                      <p:cBhvr>
                                        <p:cTn id="10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14" y="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000"/>
                            </p:stCondLst>
                            <p:childTnLst>
                              <p:par>
                                <p:cTn id="109" presetID="2" presetClass="exit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20" grpId="0"/>
      <p:bldP spid="20" grpId="1"/>
      <p:bldP spid="22" grpId="0" animBg="1"/>
      <p:bldP spid="22" grpId="1" animBg="1"/>
      <p:bldP spid="23" grpId="0" animBg="1"/>
      <p:bldP spid="23" grpId="1" animBg="1"/>
      <p:bldP spid="23" grpId="2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8" grpId="0" animBg="1"/>
      <p:bldP spid="29" grpId="0" animBg="1"/>
      <p:bldP spid="30" grpId="0" animBg="1"/>
      <p:bldP spid="31" grpId="0" animBg="1"/>
      <p:bldP spid="31" grpId="1" animBg="1"/>
      <p:bldP spid="32" grpId="0" animBg="1"/>
      <p:bldP spid="33" grpId="0" animBg="1"/>
      <p:bldP spid="33" grpId="1" animBg="1"/>
      <p:bldP spid="35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AB07E-F866-466B-B72B-4BDD051BF632}"/>
              </a:ext>
            </a:extLst>
          </p:cNvPr>
          <p:cNvSpPr txBox="1"/>
          <p:nvPr/>
        </p:nvSpPr>
        <p:spPr>
          <a:xfrm>
            <a:off x="3143250" y="2767280"/>
            <a:ext cx="5905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</a:t>
            </a:r>
            <a:r>
              <a:rPr lang="ko-KR" altLang="en-US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비동기적 </a:t>
            </a:r>
          </a:p>
        </p:txBody>
      </p:sp>
    </p:spTree>
    <p:extLst>
      <p:ext uri="{BB962C8B-B14F-4D97-AF65-F5344CB8AC3E}">
        <p14:creationId xmlns:p14="http://schemas.microsoft.com/office/powerpoint/2010/main" val="261198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V="1">
            <a:off x="1905000" y="216113"/>
            <a:ext cx="8229600" cy="1371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667000" y="4803922"/>
            <a:ext cx="8305800" cy="8348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742733" y="525780"/>
            <a:ext cx="448329" cy="54102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042677" y="288894"/>
            <a:ext cx="177523" cy="534990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0544"/>
            <a:ext cx="3384228" cy="32760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34D8ED6-D226-48BF-9564-19F0BADDA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1983" y="1616288"/>
            <a:ext cx="5229955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3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V="1">
            <a:off x="1905000" y="216113"/>
            <a:ext cx="8229600" cy="1371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667000" y="4803922"/>
            <a:ext cx="8305800" cy="8348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742733" y="525780"/>
            <a:ext cx="448329" cy="54102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042677" y="288894"/>
            <a:ext cx="177523" cy="534990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0544"/>
            <a:ext cx="3384228" cy="327600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B320686-8C6E-4EB2-8271-D8FE7E4C03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6550" y="1828800"/>
            <a:ext cx="3038899" cy="26779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DC3A0D-23E7-42D6-BB49-FDA688A45477}"/>
              </a:ext>
            </a:extLst>
          </p:cNvPr>
          <p:cNvSpPr/>
          <p:nvPr/>
        </p:nvSpPr>
        <p:spPr>
          <a:xfrm>
            <a:off x="877352" y="1169444"/>
            <a:ext cx="5218648" cy="5566636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7D0631-0DFA-479A-A492-567250E2C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4" y="1419892"/>
            <a:ext cx="781826" cy="78182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C4E020A-C8C0-47B3-A5AE-9F6B20D84AA4}"/>
              </a:ext>
            </a:extLst>
          </p:cNvPr>
          <p:cNvGrpSpPr/>
          <p:nvPr/>
        </p:nvGrpSpPr>
        <p:grpSpPr>
          <a:xfrm>
            <a:off x="1119043" y="2279904"/>
            <a:ext cx="2242265" cy="4303776"/>
            <a:chOff x="2878376" y="2279904"/>
            <a:chExt cx="2242265" cy="43037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D11730-8B8E-4583-9B10-42D604F05C0C}"/>
                </a:ext>
              </a:extLst>
            </p:cNvPr>
            <p:cNvSpPr txBox="1"/>
            <p:nvPr/>
          </p:nvSpPr>
          <p:spPr>
            <a:xfrm>
              <a:off x="3153688" y="2279904"/>
              <a:ext cx="169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Memory Heap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E8DDDB-D0FA-4428-AA8B-E1B64803941D}"/>
                </a:ext>
              </a:extLst>
            </p:cNvPr>
            <p:cNvGrpSpPr/>
            <p:nvPr/>
          </p:nvGrpSpPr>
          <p:grpSpPr>
            <a:xfrm>
              <a:off x="2878376" y="2834640"/>
              <a:ext cx="2242265" cy="3749040"/>
              <a:chOff x="2878376" y="2834640"/>
              <a:chExt cx="2242265" cy="374904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202F4B3-296D-4CCD-A7E2-62B6AF83BF4D}"/>
                  </a:ext>
                </a:extLst>
              </p:cNvPr>
              <p:cNvSpPr/>
              <p:nvPr/>
            </p:nvSpPr>
            <p:spPr>
              <a:xfrm>
                <a:off x="2878376" y="2834640"/>
                <a:ext cx="2242265" cy="3749040"/>
              </a:xfrm>
              <a:prstGeom prst="roundRect">
                <a:avLst/>
              </a:pr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C616001-9B3A-43C5-BE40-75C103F4A8DC}"/>
                  </a:ext>
                </a:extLst>
              </p:cNvPr>
              <p:cNvSpPr/>
              <p:nvPr/>
            </p:nvSpPr>
            <p:spPr>
              <a:xfrm>
                <a:off x="3347174" y="3282442"/>
                <a:ext cx="293116" cy="293116"/>
              </a:xfrm>
              <a:prstGeom prst="ellipse">
                <a:avLst/>
              </a:prstGeom>
              <a:solidFill>
                <a:srgbClr val="60D836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A583763-584D-4203-A9D7-4B30C2FA84B0}"/>
                  </a:ext>
                </a:extLst>
              </p:cNvPr>
              <p:cNvSpPr/>
              <p:nvPr/>
            </p:nvSpPr>
            <p:spPr>
              <a:xfrm>
                <a:off x="4229570" y="4003600"/>
                <a:ext cx="293116" cy="293116"/>
              </a:xfrm>
              <a:prstGeom prst="ellipse">
                <a:avLst/>
              </a:prstGeom>
              <a:solidFill>
                <a:srgbClr val="EE220D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1A1ECFB-3D8F-4FFF-A4C3-A61B57EA62C8}"/>
                  </a:ext>
                </a:extLst>
              </p:cNvPr>
              <p:cNvSpPr/>
              <p:nvPr/>
            </p:nvSpPr>
            <p:spPr>
              <a:xfrm>
                <a:off x="3347174" y="4806442"/>
                <a:ext cx="293116" cy="293116"/>
              </a:xfrm>
              <a:prstGeom prst="ellipse">
                <a:avLst/>
              </a:prstGeom>
              <a:solidFill>
                <a:srgbClr val="EF5FA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0BAD83-F86D-4B38-B6DF-D27EDAD23144}"/>
                  </a:ext>
                </a:extLst>
              </p:cNvPr>
              <p:cNvSpPr/>
              <p:nvPr/>
            </p:nvSpPr>
            <p:spPr>
              <a:xfrm>
                <a:off x="4032974" y="5376431"/>
                <a:ext cx="293116" cy="293116"/>
              </a:xfrm>
              <a:prstGeom prst="ellipse">
                <a:avLst/>
              </a:prstGeom>
              <a:solidFill>
                <a:srgbClr val="01A2FF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E20C39-8AF2-4713-BD98-70C3C229ED95}"/>
              </a:ext>
            </a:extLst>
          </p:cNvPr>
          <p:cNvGrpSpPr/>
          <p:nvPr/>
        </p:nvGrpSpPr>
        <p:grpSpPr>
          <a:xfrm>
            <a:off x="3636622" y="2279904"/>
            <a:ext cx="2242265" cy="4303776"/>
            <a:chOff x="7378748" y="2279904"/>
            <a:chExt cx="2242265" cy="43037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BE9839-B5C2-48F6-8BFE-BF940700BE92}"/>
                </a:ext>
              </a:extLst>
            </p:cNvPr>
            <p:cNvSpPr txBox="1"/>
            <p:nvPr/>
          </p:nvSpPr>
          <p:spPr>
            <a:xfrm>
              <a:off x="7870843" y="2279904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 Stack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988AB84-33CF-4734-BE00-2DDF11039F64}"/>
                </a:ext>
              </a:extLst>
            </p:cNvPr>
            <p:cNvGrpSpPr/>
            <p:nvPr/>
          </p:nvGrpSpPr>
          <p:grpSpPr>
            <a:xfrm>
              <a:off x="7378748" y="2834640"/>
              <a:ext cx="2242265" cy="3749040"/>
              <a:chOff x="7378748" y="2834640"/>
              <a:chExt cx="2242265" cy="3749040"/>
            </a:xfrm>
          </p:grpSpPr>
          <p:sp>
            <p:nvSpPr>
              <p:cNvPr id="19" name="사각형: 둥근 모서리 13">
                <a:extLst>
                  <a:ext uri="{FF2B5EF4-FFF2-40B4-BE49-F238E27FC236}">
                    <a16:creationId xmlns:a16="http://schemas.microsoft.com/office/drawing/2014/main" id="{FC816609-86A2-450D-A5E4-AD4A3C7D9A52}"/>
                  </a:ext>
                </a:extLst>
              </p:cNvPr>
              <p:cNvSpPr/>
              <p:nvPr/>
            </p:nvSpPr>
            <p:spPr>
              <a:xfrm>
                <a:off x="7378748" y="2834640"/>
                <a:ext cx="2242265" cy="3749040"/>
              </a:xfrm>
              <a:custGeom>
                <a:avLst/>
                <a:gdLst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921" h="3749040">
                    <a:moveTo>
                      <a:pt x="0" y="464829"/>
                    </a:moveTo>
                    <a:cubicBezTo>
                      <a:pt x="0" y="208111"/>
                      <a:pt x="208111" y="0"/>
                      <a:pt x="464829" y="0"/>
                    </a:cubicBezTo>
                    <a:lnTo>
                      <a:pt x="2324092" y="0"/>
                    </a:lnTo>
                    <a:cubicBezTo>
                      <a:pt x="2580810" y="0"/>
                      <a:pt x="2788921" y="208111"/>
                      <a:pt x="2788921" y="464829"/>
                    </a:cubicBezTo>
                    <a:lnTo>
                      <a:pt x="2788921" y="3284211"/>
                    </a:lnTo>
                    <a:cubicBezTo>
                      <a:pt x="2788921" y="3540929"/>
                      <a:pt x="2580810" y="3749040"/>
                      <a:pt x="2324092" y="3749040"/>
                    </a:cubicBezTo>
                    <a:lnTo>
                      <a:pt x="464829" y="3749040"/>
                    </a:lnTo>
                    <a:cubicBezTo>
                      <a:pt x="208111" y="3749040"/>
                      <a:pt x="0" y="3540929"/>
                      <a:pt x="0" y="3284211"/>
                    </a:cubicBezTo>
                    <a:lnTo>
                      <a:pt x="0" y="464829"/>
                    </a:lnTo>
                    <a:close/>
                  </a:path>
                </a:pathLst>
              </a:cu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3C760-146C-4650-AAF6-8DB9A6224B06}"/>
                  </a:ext>
                </a:extLst>
              </p:cNvPr>
              <p:cNvSpPr/>
              <p:nvPr/>
            </p:nvSpPr>
            <p:spPr>
              <a:xfrm>
                <a:off x="7554758" y="5902465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A1F3ED2-FC46-4796-97CF-C451BF11B46F}"/>
                  </a:ext>
                </a:extLst>
              </p:cNvPr>
              <p:cNvSpPr/>
              <p:nvPr/>
            </p:nvSpPr>
            <p:spPr>
              <a:xfrm>
                <a:off x="7554758" y="5269249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DDB26E2-FF4A-4C9A-9CC5-396DA427C9E8}"/>
                  </a:ext>
                </a:extLst>
              </p:cNvPr>
              <p:cNvSpPr/>
              <p:nvPr/>
            </p:nvSpPr>
            <p:spPr>
              <a:xfrm>
                <a:off x="7554758" y="4636033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61AA2A-8881-40F3-BE22-C93DA02B055C}"/>
              </a:ext>
            </a:extLst>
          </p:cNvPr>
          <p:cNvGrpSpPr/>
          <p:nvPr/>
        </p:nvGrpSpPr>
        <p:grpSpPr>
          <a:xfrm>
            <a:off x="7834780" y="1764403"/>
            <a:ext cx="3647440" cy="1400334"/>
            <a:chOff x="7559040" y="1691314"/>
            <a:chExt cx="3647440" cy="14003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F56B8C-978A-4811-A777-B8E7A02C8D9A}"/>
                </a:ext>
              </a:extLst>
            </p:cNvPr>
            <p:cNvSpPr txBox="1"/>
            <p:nvPr/>
          </p:nvSpPr>
          <p:spPr>
            <a:xfrm>
              <a:off x="7559040" y="1691314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DOM(document)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CFA99-0274-4C59-A416-3D5B0599CECD}"/>
                </a:ext>
              </a:extLst>
            </p:cNvPr>
            <p:cNvSpPr txBox="1"/>
            <p:nvPr/>
          </p:nvSpPr>
          <p:spPr>
            <a:xfrm>
              <a:off x="7559040" y="2201718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AJAX(</a:t>
              </a:r>
              <a:r>
                <a:rPr lang="en-US" altLang="ko-KR" dirty="0" err="1">
                  <a:solidFill>
                    <a:schemeClr val="bg1"/>
                  </a:solidFill>
                </a:rPr>
                <a:t>XMLHttpRequest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618BE6-93FD-4B05-8D24-D127A16C38D5}"/>
                </a:ext>
              </a:extLst>
            </p:cNvPr>
            <p:cNvSpPr txBox="1"/>
            <p:nvPr/>
          </p:nvSpPr>
          <p:spPr>
            <a:xfrm>
              <a:off x="7559040" y="2722316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Timeout(</a:t>
              </a:r>
              <a:r>
                <a:rPr lang="en-US" altLang="ko-KR" dirty="0" err="1">
                  <a:solidFill>
                    <a:schemeClr val="bg1"/>
                  </a:solidFill>
                </a:rPr>
                <a:t>setTimeout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6EAF743-108E-4634-8A97-37FE8047B516}"/>
              </a:ext>
            </a:extLst>
          </p:cNvPr>
          <p:cNvSpPr/>
          <p:nvPr/>
        </p:nvSpPr>
        <p:spPr>
          <a:xfrm>
            <a:off x="6360463" y="2117296"/>
            <a:ext cx="1046480" cy="510404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77BBF5D-90E1-4713-918E-4B6C487A9521}"/>
              </a:ext>
            </a:extLst>
          </p:cNvPr>
          <p:cNvGrpSpPr/>
          <p:nvPr/>
        </p:nvGrpSpPr>
        <p:grpSpPr>
          <a:xfrm>
            <a:off x="8503920" y="5210619"/>
            <a:ext cx="3029776" cy="1171893"/>
            <a:chOff x="8176704" y="5210619"/>
            <a:chExt cx="3029776" cy="11718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F70945-7E7C-4135-B1DB-683BB0CCC8A5}"/>
                </a:ext>
              </a:extLst>
            </p:cNvPr>
            <p:cNvSpPr/>
            <p:nvPr/>
          </p:nvSpPr>
          <p:spPr>
            <a:xfrm>
              <a:off x="8176704" y="5658844"/>
              <a:ext cx="3029776" cy="723668"/>
            </a:xfrm>
            <a:prstGeom prst="round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D5B92FE-88C4-44C4-8267-EE4EC20FF0BC}"/>
                </a:ext>
              </a:extLst>
            </p:cNvPr>
            <p:cNvSpPr/>
            <p:nvPr/>
          </p:nvSpPr>
          <p:spPr>
            <a:xfrm>
              <a:off x="8308818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A25B0B-8ADA-44D4-829B-89BCF9296C87}"/>
                </a:ext>
              </a:extLst>
            </p:cNvPr>
            <p:cNvSpPr/>
            <p:nvPr/>
          </p:nvSpPr>
          <p:spPr>
            <a:xfrm>
              <a:off x="9000205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7E569C-7D71-4290-943E-538B2B6CCC72}"/>
                </a:ext>
              </a:extLst>
            </p:cNvPr>
            <p:cNvSpPr/>
            <p:nvPr/>
          </p:nvSpPr>
          <p:spPr>
            <a:xfrm>
              <a:off x="9691592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D443A6-D371-473B-8786-F485D10A3CA3}"/>
                </a:ext>
              </a:extLst>
            </p:cNvPr>
            <p:cNvSpPr txBox="1"/>
            <p:nvPr/>
          </p:nvSpPr>
          <p:spPr>
            <a:xfrm>
              <a:off x="8739285" y="5210619"/>
              <a:ext cx="192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Callback Queue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CDCAC70-4FC4-4208-8BCD-525AB228122E}"/>
              </a:ext>
            </a:extLst>
          </p:cNvPr>
          <p:cNvSpPr txBox="1"/>
          <p:nvPr/>
        </p:nvSpPr>
        <p:spPr>
          <a:xfrm>
            <a:off x="6413567" y="5210619"/>
            <a:ext cx="13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Event loop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래픽 43" descr="반복 단색으로 채워진">
            <a:extLst>
              <a:ext uri="{FF2B5EF4-FFF2-40B4-BE49-F238E27FC236}">
                <a16:creationId xmlns:a16="http://schemas.microsoft.com/office/drawing/2014/main" id="{B3F436FD-6D5C-4C5A-8FD6-DE3C64BDA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48545" y="5593808"/>
            <a:ext cx="838910" cy="838910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C89EA5-2284-4047-8824-1BD18BA02198}"/>
              </a:ext>
            </a:extLst>
          </p:cNvPr>
          <p:cNvSpPr/>
          <p:nvPr/>
        </p:nvSpPr>
        <p:spPr>
          <a:xfrm flipH="1">
            <a:off x="7674009" y="5834757"/>
            <a:ext cx="731981" cy="357012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0C3362-74D1-4D73-B5CF-B5F47468B920}"/>
              </a:ext>
            </a:extLst>
          </p:cNvPr>
          <p:cNvSpPr txBox="1"/>
          <p:nvPr/>
        </p:nvSpPr>
        <p:spPr>
          <a:xfrm flipH="1">
            <a:off x="8877366" y="1086686"/>
            <a:ext cx="2062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Web APIs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25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V="1">
            <a:off x="1905000" y="216113"/>
            <a:ext cx="8229600" cy="1371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667000" y="4803922"/>
            <a:ext cx="8305800" cy="8348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742733" y="525780"/>
            <a:ext cx="448329" cy="54102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042677" y="288894"/>
            <a:ext cx="177523" cy="534990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0544"/>
            <a:ext cx="3384228" cy="32760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CE6503C-4B0D-4325-88D7-5529FC822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21961" y="1219200"/>
            <a:ext cx="3972932" cy="377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5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/>
          <p:cNvCxnSpPr/>
          <p:nvPr/>
        </p:nvCxnSpPr>
        <p:spPr>
          <a:xfrm flipV="1">
            <a:off x="1905000" y="216113"/>
            <a:ext cx="8229600" cy="13716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2667000" y="4803922"/>
            <a:ext cx="8305800" cy="834878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2742733" y="525780"/>
            <a:ext cx="448329" cy="541020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042677" y="288894"/>
            <a:ext cx="177523" cy="534990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10544"/>
            <a:ext cx="3384228" cy="32760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BCEAA8-95AF-433D-9435-73D635843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1366" y="1752600"/>
            <a:ext cx="2629267" cy="272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29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852DFC1-E150-4F0E-AACD-AD3FBB8DD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548" y="1075996"/>
            <a:ext cx="5572903" cy="470600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21949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76200"/>
            <a:ext cx="4020025" cy="4724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2336534"/>
            <a:ext cx="3163973" cy="4521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16A4841-29A3-419B-BB0D-FAFDE6312AA6}"/>
              </a:ext>
            </a:extLst>
          </p:cNvPr>
          <p:cNvSpPr txBox="1"/>
          <p:nvPr/>
        </p:nvSpPr>
        <p:spPr>
          <a:xfrm>
            <a:off x="2305050" y="2705725"/>
            <a:ext cx="75819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highlight>
                  <a:srgbClr val="008000"/>
                </a:highlight>
              </a:rPr>
              <a:t>DEEP DIVE</a:t>
            </a:r>
          </a:p>
          <a:p>
            <a:pPr algn="ctr"/>
            <a:r>
              <a:rPr lang="en-US" altLang="ko-KR" sz="4400" dirty="0">
                <a:solidFill>
                  <a:schemeClr val="bg1"/>
                </a:solidFill>
              </a:rPr>
              <a:t>4,5,6</a:t>
            </a:r>
            <a:r>
              <a:rPr lang="ko-KR" altLang="en-US" sz="4400" dirty="0">
                <a:solidFill>
                  <a:schemeClr val="bg1"/>
                </a:solidFill>
              </a:rPr>
              <a:t>강</a:t>
            </a:r>
            <a:r>
              <a:rPr lang="en-US" altLang="ko-KR" sz="4400" dirty="0">
                <a:solidFill>
                  <a:schemeClr val="bg1"/>
                </a:solidFill>
              </a:rPr>
              <a:t>:</a:t>
            </a:r>
            <a:r>
              <a:rPr lang="ko-KR" altLang="en-US" sz="4400" dirty="0">
                <a:solidFill>
                  <a:schemeClr val="bg1"/>
                </a:solidFill>
              </a:rPr>
              <a:t>기본이 중요하다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609600" y="2819400"/>
            <a:ext cx="112776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콜백함수 </a:t>
            </a:r>
            <a:r>
              <a:rPr lang="en-US" altLang="ko-KR" sz="6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 Promise, Async</a:t>
            </a:r>
            <a:endParaRPr lang="ko-KR" altLang="en-US" sz="6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9381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70AB07E-F866-466B-B72B-4BDD051BF632}"/>
              </a:ext>
            </a:extLst>
          </p:cNvPr>
          <p:cNvSpPr txBox="1"/>
          <p:nvPr/>
        </p:nvSpPr>
        <p:spPr>
          <a:xfrm>
            <a:off x="3143250" y="2767280"/>
            <a:ext cx="59055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</a:t>
            </a:r>
            <a:r>
              <a:rPr lang="ko-KR" altLang="en-US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비동기적 </a:t>
            </a:r>
          </a:p>
        </p:txBody>
      </p:sp>
    </p:spTree>
    <p:extLst>
      <p:ext uri="{BB962C8B-B14F-4D97-AF65-F5344CB8AC3E}">
        <p14:creationId xmlns:p14="http://schemas.microsoft.com/office/powerpoint/2010/main" val="225362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-152400"/>
            <a:ext cx="3140248" cy="23261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2998B78-C20B-42B2-A0A9-E6A149C60B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428750"/>
            <a:ext cx="6867525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2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119D350-2777-4F1D-865B-DCBB3973ABD1}"/>
              </a:ext>
            </a:extLst>
          </p:cNvPr>
          <p:cNvGrpSpPr/>
          <p:nvPr/>
        </p:nvGrpSpPr>
        <p:grpSpPr>
          <a:xfrm>
            <a:off x="2094842" y="2425131"/>
            <a:ext cx="4824616" cy="2695724"/>
            <a:chOff x="4780928" y="2521037"/>
            <a:chExt cx="6294785" cy="3404366"/>
          </a:xfrm>
        </p:grpSpPr>
        <p:pic>
          <p:nvPicPr>
            <p:cNvPr id="5" name="그림 4" descr="실내, 장난감, 인형, 입은이(가) 표시된 사진&#10;&#10;자동 생성된 설명">
              <a:extLst>
                <a:ext uri="{FF2B5EF4-FFF2-40B4-BE49-F238E27FC236}">
                  <a16:creationId xmlns:a16="http://schemas.microsoft.com/office/drawing/2014/main" id="{11A1FAAE-F648-4C51-932A-92B09030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928" y="2555928"/>
              <a:ext cx="1684737" cy="3334584"/>
            </a:xfrm>
            <a:prstGeom prst="rect">
              <a:avLst/>
            </a:prstGeom>
          </p:spPr>
        </p:pic>
        <p:pic>
          <p:nvPicPr>
            <p:cNvPr id="6" name="그림 5" descr="텍스트, 장난감, 인형이(가) 표시된 사진&#10;&#10;자동 생성된 설명">
              <a:extLst>
                <a:ext uri="{FF2B5EF4-FFF2-40B4-BE49-F238E27FC236}">
                  <a16:creationId xmlns:a16="http://schemas.microsoft.com/office/drawing/2014/main" id="{BD1E4A09-D1BB-4B6A-8B6D-B0795ECB1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428" y="2521037"/>
              <a:ext cx="1619940" cy="3404366"/>
            </a:xfrm>
            <a:prstGeom prst="rect">
              <a:avLst/>
            </a:prstGeom>
          </p:spPr>
        </p:pic>
        <p:pic>
          <p:nvPicPr>
            <p:cNvPr id="7" name="그림 6" descr="사람이(가) 표시된 사진&#10;&#10;자동 생성된 설명">
              <a:extLst>
                <a:ext uri="{FF2B5EF4-FFF2-40B4-BE49-F238E27FC236}">
                  <a16:creationId xmlns:a16="http://schemas.microsoft.com/office/drawing/2014/main" id="{D251B777-4961-4EEF-AB10-932265B43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131" y="2533498"/>
              <a:ext cx="1734582" cy="337944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B71FB9D-10E5-49BF-97CA-EFDAA1FB9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18" y="2267856"/>
            <a:ext cx="1569347" cy="2840448"/>
          </a:xfrm>
          <a:prstGeom prst="rect">
            <a:avLst/>
          </a:prstGeom>
        </p:spPr>
      </p:pic>
      <p:sp>
        <p:nvSpPr>
          <p:cNvPr id="9" name="화살표: 아래로 구부러짐 8">
            <a:extLst>
              <a:ext uri="{FF2B5EF4-FFF2-40B4-BE49-F238E27FC236}">
                <a16:creationId xmlns:a16="http://schemas.microsoft.com/office/drawing/2014/main" id="{B805A5CC-91FC-4411-9A92-4185C91CDF17}"/>
              </a:ext>
            </a:extLst>
          </p:cNvPr>
          <p:cNvSpPr/>
          <p:nvPr/>
        </p:nvSpPr>
        <p:spPr>
          <a:xfrm>
            <a:off x="830132" y="1502501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10" name="화살표: 아래로 구부러짐 9">
            <a:extLst>
              <a:ext uri="{FF2B5EF4-FFF2-40B4-BE49-F238E27FC236}">
                <a16:creationId xmlns:a16="http://schemas.microsoft.com/office/drawing/2014/main" id="{638680B1-DF06-4B4B-BD82-08ECAC97B35D}"/>
              </a:ext>
            </a:extLst>
          </p:cNvPr>
          <p:cNvSpPr/>
          <p:nvPr/>
        </p:nvSpPr>
        <p:spPr>
          <a:xfrm>
            <a:off x="2954115" y="1502501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11" name="화살표: 아래로 구부러짐 10">
            <a:extLst>
              <a:ext uri="{FF2B5EF4-FFF2-40B4-BE49-F238E27FC236}">
                <a16:creationId xmlns:a16="http://schemas.microsoft.com/office/drawing/2014/main" id="{038CA08F-10D9-437D-87B8-6C4D58AA11D5}"/>
              </a:ext>
            </a:extLst>
          </p:cNvPr>
          <p:cNvSpPr/>
          <p:nvPr/>
        </p:nvSpPr>
        <p:spPr>
          <a:xfrm>
            <a:off x="4937172" y="1457463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0E730AE-75F6-4E73-AFF0-A7839FF40AED}"/>
              </a:ext>
            </a:extLst>
          </p:cNvPr>
          <p:cNvSpPr/>
          <p:nvPr/>
        </p:nvSpPr>
        <p:spPr>
          <a:xfrm>
            <a:off x="7342094" y="3164541"/>
            <a:ext cx="1169546" cy="1039906"/>
          </a:xfrm>
          <a:prstGeom prst="rightArrow">
            <a:avLst/>
          </a:prstGeom>
          <a:solidFill>
            <a:schemeClr val="bg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3223C-2CEB-4893-B504-3D08C5045F0F}"/>
              </a:ext>
            </a:extLst>
          </p:cNvPr>
          <p:cNvSpPr txBox="1"/>
          <p:nvPr/>
        </p:nvSpPr>
        <p:spPr>
          <a:xfrm>
            <a:off x="9044212" y="88309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54A83D-3BBC-4464-ACBB-77292BCDDCBA}"/>
              </a:ext>
            </a:extLst>
          </p:cNvPr>
          <p:cNvSpPr txBox="1"/>
          <p:nvPr/>
        </p:nvSpPr>
        <p:spPr>
          <a:xfrm>
            <a:off x="2145589" y="9826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8403A-B5A6-4BEC-A0F1-8DEFD6F5382B}"/>
              </a:ext>
            </a:extLst>
          </p:cNvPr>
          <p:cNvSpPr txBox="1"/>
          <p:nvPr/>
        </p:nvSpPr>
        <p:spPr>
          <a:xfrm>
            <a:off x="4128647" y="9826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E7497-7B96-4FBB-A304-0A84D851A8EB}"/>
              </a:ext>
            </a:extLst>
          </p:cNvPr>
          <p:cNvSpPr txBox="1"/>
          <p:nvPr/>
        </p:nvSpPr>
        <p:spPr>
          <a:xfrm>
            <a:off x="5974238" y="9826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59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119D350-2777-4F1D-865B-DCBB3973ABD1}"/>
              </a:ext>
            </a:extLst>
          </p:cNvPr>
          <p:cNvGrpSpPr/>
          <p:nvPr/>
        </p:nvGrpSpPr>
        <p:grpSpPr>
          <a:xfrm>
            <a:off x="2094842" y="2425131"/>
            <a:ext cx="4824616" cy="2695724"/>
            <a:chOff x="4780928" y="2521037"/>
            <a:chExt cx="6294785" cy="3404366"/>
          </a:xfrm>
        </p:grpSpPr>
        <p:pic>
          <p:nvPicPr>
            <p:cNvPr id="5" name="그림 4" descr="실내, 장난감, 인형, 입은이(가) 표시된 사진&#10;&#10;자동 생성된 설명">
              <a:extLst>
                <a:ext uri="{FF2B5EF4-FFF2-40B4-BE49-F238E27FC236}">
                  <a16:creationId xmlns:a16="http://schemas.microsoft.com/office/drawing/2014/main" id="{11A1FAAE-F648-4C51-932A-92B090309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928" y="2555928"/>
              <a:ext cx="1684737" cy="3334584"/>
            </a:xfrm>
            <a:prstGeom prst="rect">
              <a:avLst/>
            </a:prstGeom>
          </p:spPr>
        </p:pic>
        <p:pic>
          <p:nvPicPr>
            <p:cNvPr id="6" name="그림 5" descr="텍스트, 장난감, 인형이(가) 표시된 사진&#10;&#10;자동 생성된 설명">
              <a:extLst>
                <a:ext uri="{FF2B5EF4-FFF2-40B4-BE49-F238E27FC236}">
                  <a16:creationId xmlns:a16="http://schemas.microsoft.com/office/drawing/2014/main" id="{BD1E4A09-D1BB-4B6A-8B6D-B0795ECB1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93428" y="2521037"/>
              <a:ext cx="1619940" cy="3404366"/>
            </a:xfrm>
            <a:prstGeom prst="rect">
              <a:avLst/>
            </a:prstGeom>
          </p:spPr>
        </p:pic>
        <p:pic>
          <p:nvPicPr>
            <p:cNvPr id="7" name="그림 6" descr="사람이(가) 표시된 사진&#10;&#10;자동 생성된 설명">
              <a:extLst>
                <a:ext uri="{FF2B5EF4-FFF2-40B4-BE49-F238E27FC236}">
                  <a16:creationId xmlns:a16="http://schemas.microsoft.com/office/drawing/2014/main" id="{D251B777-4961-4EEF-AB10-932265B43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41131" y="2533498"/>
              <a:ext cx="1734582" cy="3379444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AB71FB9D-10E5-49BF-97CA-EFDAA1FB92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418" y="2267856"/>
            <a:ext cx="1569347" cy="2840448"/>
          </a:xfrm>
          <a:prstGeom prst="rect">
            <a:avLst/>
          </a:prstGeom>
        </p:spPr>
      </p:pic>
      <p:sp>
        <p:nvSpPr>
          <p:cNvPr id="9" name="화살표: 아래로 구부러짐 8">
            <a:extLst>
              <a:ext uri="{FF2B5EF4-FFF2-40B4-BE49-F238E27FC236}">
                <a16:creationId xmlns:a16="http://schemas.microsoft.com/office/drawing/2014/main" id="{B805A5CC-91FC-4411-9A92-4185C91CDF17}"/>
              </a:ext>
            </a:extLst>
          </p:cNvPr>
          <p:cNvSpPr/>
          <p:nvPr/>
        </p:nvSpPr>
        <p:spPr>
          <a:xfrm>
            <a:off x="830132" y="1502501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10" name="화살표: 아래로 구부러짐 9">
            <a:extLst>
              <a:ext uri="{FF2B5EF4-FFF2-40B4-BE49-F238E27FC236}">
                <a16:creationId xmlns:a16="http://schemas.microsoft.com/office/drawing/2014/main" id="{638680B1-DF06-4B4B-BD82-08ECAC97B35D}"/>
              </a:ext>
            </a:extLst>
          </p:cNvPr>
          <p:cNvSpPr/>
          <p:nvPr/>
        </p:nvSpPr>
        <p:spPr>
          <a:xfrm>
            <a:off x="2954115" y="1502501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11" name="화살표: 아래로 구부러짐 10">
            <a:extLst>
              <a:ext uri="{FF2B5EF4-FFF2-40B4-BE49-F238E27FC236}">
                <a16:creationId xmlns:a16="http://schemas.microsoft.com/office/drawing/2014/main" id="{038CA08F-10D9-437D-87B8-6C4D58AA11D5}"/>
              </a:ext>
            </a:extLst>
          </p:cNvPr>
          <p:cNvSpPr/>
          <p:nvPr/>
        </p:nvSpPr>
        <p:spPr>
          <a:xfrm>
            <a:off x="4937172" y="1457463"/>
            <a:ext cx="1730188" cy="950258"/>
          </a:xfrm>
          <a:prstGeom prst="curvedDownArrow">
            <a:avLst/>
          </a:prstGeom>
          <a:solidFill>
            <a:schemeClr val="bg1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A0E730AE-75F6-4E73-AFF0-A7839FF40AED}"/>
              </a:ext>
            </a:extLst>
          </p:cNvPr>
          <p:cNvSpPr/>
          <p:nvPr/>
        </p:nvSpPr>
        <p:spPr>
          <a:xfrm>
            <a:off x="7342094" y="3164541"/>
            <a:ext cx="1169546" cy="1039906"/>
          </a:xfrm>
          <a:prstGeom prst="rightArrow">
            <a:avLst/>
          </a:prstGeom>
          <a:solidFill>
            <a:schemeClr val="bg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33223C-2CEB-4893-B504-3D08C5045F0F}"/>
              </a:ext>
            </a:extLst>
          </p:cNvPr>
          <p:cNvSpPr txBox="1"/>
          <p:nvPr/>
        </p:nvSpPr>
        <p:spPr>
          <a:xfrm>
            <a:off x="9044212" y="88309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!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54A83D-3BBC-4464-ACBB-77292BCDDCBA}"/>
              </a:ext>
            </a:extLst>
          </p:cNvPr>
          <p:cNvSpPr txBox="1"/>
          <p:nvPr/>
        </p:nvSpPr>
        <p:spPr>
          <a:xfrm>
            <a:off x="2025822" y="9826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?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28403A-B5A6-4BEC-A0F1-8DEFD6F5382B}"/>
              </a:ext>
            </a:extLst>
          </p:cNvPr>
          <p:cNvSpPr txBox="1"/>
          <p:nvPr/>
        </p:nvSpPr>
        <p:spPr>
          <a:xfrm>
            <a:off x="4128647" y="9826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!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9E7497-7B96-4FBB-A304-0A84D851A8EB}"/>
              </a:ext>
            </a:extLst>
          </p:cNvPr>
          <p:cNvSpPr txBox="1"/>
          <p:nvPr/>
        </p:nvSpPr>
        <p:spPr>
          <a:xfrm>
            <a:off x="5974238" y="98269"/>
            <a:ext cx="17081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solidFill>
                  <a:schemeClr val="bg1"/>
                </a:solidFill>
              </a:rPr>
              <a:t>!</a:t>
            </a:r>
            <a:endParaRPr lang="ko-KR" altLang="en-US" sz="9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7108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4419600" y="2382559"/>
            <a:ext cx="3352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211286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-152400"/>
            <a:ext cx="3140248" cy="2326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987BF-8EDA-4B43-A251-B2DD5116F81E}"/>
              </a:ext>
            </a:extLst>
          </p:cNvPr>
          <p:cNvSpPr txBox="1"/>
          <p:nvPr/>
        </p:nvSpPr>
        <p:spPr>
          <a:xfrm>
            <a:off x="4419600" y="2382559"/>
            <a:ext cx="3352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322427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E5740D6-6461-40AA-89DA-F9D7101151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752600"/>
            <a:ext cx="8042032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085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C4820AE-4823-42CD-A7AD-301421B4F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4994" y="2833604"/>
            <a:ext cx="7602011" cy="119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46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227BEC7-1991-4ACC-BE9E-9EC0D22662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737" y="523875"/>
            <a:ext cx="64865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15" name="그림 14" descr="사람, 남자이(가) 표시된 사진&#10;&#10;자동 생성된 설명">
            <a:extLst>
              <a:ext uri="{FF2B5EF4-FFF2-40B4-BE49-F238E27FC236}">
                <a16:creationId xmlns:a16="http://schemas.microsoft.com/office/drawing/2014/main" id="{6E792ACC-2BF1-4FAF-8AC1-D29E68C6C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06" y="1839671"/>
            <a:ext cx="3603812" cy="379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CFF7DB-6439-456B-ABB8-166D1D2B07DE}"/>
              </a:ext>
            </a:extLst>
          </p:cNvPr>
          <p:cNvSpPr txBox="1"/>
          <p:nvPr/>
        </p:nvSpPr>
        <p:spPr>
          <a:xfrm>
            <a:off x="7467600" y="2466820"/>
            <a:ext cx="2665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</a:rPr>
              <a:t>?</a:t>
            </a:r>
            <a:endParaRPr lang="ko-KR" altLang="en-US" sz="20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3B6ECB-4D32-4EB5-8C84-D8B3F97AF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4755" y="1640580"/>
            <a:ext cx="4202490" cy="35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466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DC3A0D-23E7-42D6-BB49-FDA688A45477}"/>
              </a:ext>
            </a:extLst>
          </p:cNvPr>
          <p:cNvSpPr/>
          <p:nvPr/>
        </p:nvSpPr>
        <p:spPr>
          <a:xfrm>
            <a:off x="877352" y="1169444"/>
            <a:ext cx="5218648" cy="5566636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7D0631-0DFA-479A-A492-567250E2C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4" y="1419892"/>
            <a:ext cx="781826" cy="78182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C4E020A-C8C0-47B3-A5AE-9F6B20D84AA4}"/>
              </a:ext>
            </a:extLst>
          </p:cNvPr>
          <p:cNvGrpSpPr/>
          <p:nvPr/>
        </p:nvGrpSpPr>
        <p:grpSpPr>
          <a:xfrm>
            <a:off x="1119043" y="2279904"/>
            <a:ext cx="2242265" cy="4303776"/>
            <a:chOff x="2878376" y="2279904"/>
            <a:chExt cx="2242265" cy="43037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D11730-8B8E-4583-9B10-42D604F05C0C}"/>
                </a:ext>
              </a:extLst>
            </p:cNvPr>
            <p:cNvSpPr txBox="1"/>
            <p:nvPr/>
          </p:nvSpPr>
          <p:spPr>
            <a:xfrm>
              <a:off x="3153688" y="2279904"/>
              <a:ext cx="169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Memory Heap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E8DDDB-D0FA-4428-AA8B-E1B64803941D}"/>
                </a:ext>
              </a:extLst>
            </p:cNvPr>
            <p:cNvGrpSpPr/>
            <p:nvPr/>
          </p:nvGrpSpPr>
          <p:grpSpPr>
            <a:xfrm>
              <a:off x="2878376" y="2834640"/>
              <a:ext cx="2242265" cy="3749040"/>
              <a:chOff x="2878376" y="2834640"/>
              <a:chExt cx="2242265" cy="374904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202F4B3-296D-4CCD-A7E2-62B6AF83BF4D}"/>
                  </a:ext>
                </a:extLst>
              </p:cNvPr>
              <p:cNvSpPr/>
              <p:nvPr/>
            </p:nvSpPr>
            <p:spPr>
              <a:xfrm>
                <a:off x="2878376" y="2834640"/>
                <a:ext cx="2242265" cy="3749040"/>
              </a:xfrm>
              <a:prstGeom prst="roundRect">
                <a:avLst/>
              </a:pr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C616001-9B3A-43C5-BE40-75C103F4A8DC}"/>
                  </a:ext>
                </a:extLst>
              </p:cNvPr>
              <p:cNvSpPr/>
              <p:nvPr/>
            </p:nvSpPr>
            <p:spPr>
              <a:xfrm>
                <a:off x="3347174" y="3282442"/>
                <a:ext cx="293116" cy="293116"/>
              </a:xfrm>
              <a:prstGeom prst="ellipse">
                <a:avLst/>
              </a:prstGeom>
              <a:solidFill>
                <a:srgbClr val="60D836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A583763-584D-4203-A9D7-4B30C2FA84B0}"/>
                  </a:ext>
                </a:extLst>
              </p:cNvPr>
              <p:cNvSpPr/>
              <p:nvPr/>
            </p:nvSpPr>
            <p:spPr>
              <a:xfrm>
                <a:off x="4229570" y="4003600"/>
                <a:ext cx="293116" cy="293116"/>
              </a:xfrm>
              <a:prstGeom prst="ellipse">
                <a:avLst/>
              </a:prstGeom>
              <a:solidFill>
                <a:srgbClr val="EE220D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1A1ECFB-3D8F-4FFF-A4C3-A61B57EA62C8}"/>
                  </a:ext>
                </a:extLst>
              </p:cNvPr>
              <p:cNvSpPr/>
              <p:nvPr/>
            </p:nvSpPr>
            <p:spPr>
              <a:xfrm>
                <a:off x="3347174" y="4806442"/>
                <a:ext cx="293116" cy="293116"/>
              </a:xfrm>
              <a:prstGeom prst="ellipse">
                <a:avLst/>
              </a:prstGeom>
              <a:solidFill>
                <a:srgbClr val="EF5FA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0BAD83-F86D-4B38-B6DF-D27EDAD23144}"/>
                  </a:ext>
                </a:extLst>
              </p:cNvPr>
              <p:cNvSpPr/>
              <p:nvPr/>
            </p:nvSpPr>
            <p:spPr>
              <a:xfrm>
                <a:off x="4032974" y="5376431"/>
                <a:ext cx="293116" cy="293116"/>
              </a:xfrm>
              <a:prstGeom prst="ellipse">
                <a:avLst/>
              </a:prstGeom>
              <a:solidFill>
                <a:srgbClr val="01A2FF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E20C39-8AF2-4713-BD98-70C3C229ED95}"/>
              </a:ext>
            </a:extLst>
          </p:cNvPr>
          <p:cNvGrpSpPr/>
          <p:nvPr/>
        </p:nvGrpSpPr>
        <p:grpSpPr>
          <a:xfrm>
            <a:off x="3636622" y="2279904"/>
            <a:ext cx="2242265" cy="4303776"/>
            <a:chOff x="7378748" y="2279904"/>
            <a:chExt cx="2242265" cy="43037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BE9839-B5C2-48F6-8BFE-BF940700BE92}"/>
                </a:ext>
              </a:extLst>
            </p:cNvPr>
            <p:cNvSpPr txBox="1"/>
            <p:nvPr/>
          </p:nvSpPr>
          <p:spPr>
            <a:xfrm>
              <a:off x="7870843" y="2279904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 Stack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988AB84-33CF-4734-BE00-2DDF11039F64}"/>
                </a:ext>
              </a:extLst>
            </p:cNvPr>
            <p:cNvGrpSpPr/>
            <p:nvPr/>
          </p:nvGrpSpPr>
          <p:grpSpPr>
            <a:xfrm>
              <a:off x="7378748" y="2834640"/>
              <a:ext cx="2242265" cy="3749040"/>
              <a:chOff x="7378748" y="2834640"/>
              <a:chExt cx="2242265" cy="3749040"/>
            </a:xfrm>
          </p:grpSpPr>
          <p:sp>
            <p:nvSpPr>
              <p:cNvPr id="19" name="사각형: 둥근 모서리 13">
                <a:extLst>
                  <a:ext uri="{FF2B5EF4-FFF2-40B4-BE49-F238E27FC236}">
                    <a16:creationId xmlns:a16="http://schemas.microsoft.com/office/drawing/2014/main" id="{FC816609-86A2-450D-A5E4-AD4A3C7D9A52}"/>
                  </a:ext>
                </a:extLst>
              </p:cNvPr>
              <p:cNvSpPr/>
              <p:nvPr/>
            </p:nvSpPr>
            <p:spPr>
              <a:xfrm>
                <a:off x="7378748" y="2834640"/>
                <a:ext cx="2242265" cy="3749040"/>
              </a:xfrm>
              <a:custGeom>
                <a:avLst/>
                <a:gdLst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921" h="3749040">
                    <a:moveTo>
                      <a:pt x="0" y="464829"/>
                    </a:moveTo>
                    <a:cubicBezTo>
                      <a:pt x="0" y="208111"/>
                      <a:pt x="208111" y="0"/>
                      <a:pt x="464829" y="0"/>
                    </a:cubicBezTo>
                    <a:lnTo>
                      <a:pt x="2324092" y="0"/>
                    </a:lnTo>
                    <a:cubicBezTo>
                      <a:pt x="2580810" y="0"/>
                      <a:pt x="2788921" y="208111"/>
                      <a:pt x="2788921" y="464829"/>
                    </a:cubicBezTo>
                    <a:lnTo>
                      <a:pt x="2788921" y="3284211"/>
                    </a:lnTo>
                    <a:cubicBezTo>
                      <a:pt x="2788921" y="3540929"/>
                      <a:pt x="2580810" y="3749040"/>
                      <a:pt x="2324092" y="3749040"/>
                    </a:cubicBezTo>
                    <a:lnTo>
                      <a:pt x="464829" y="3749040"/>
                    </a:lnTo>
                    <a:cubicBezTo>
                      <a:pt x="208111" y="3749040"/>
                      <a:pt x="0" y="3540929"/>
                      <a:pt x="0" y="3284211"/>
                    </a:cubicBezTo>
                    <a:lnTo>
                      <a:pt x="0" y="464829"/>
                    </a:lnTo>
                    <a:close/>
                  </a:path>
                </a:pathLst>
              </a:cu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3C760-146C-4650-AAF6-8DB9A6224B06}"/>
                  </a:ext>
                </a:extLst>
              </p:cNvPr>
              <p:cNvSpPr/>
              <p:nvPr/>
            </p:nvSpPr>
            <p:spPr>
              <a:xfrm>
                <a:off x="7554758" y="5902465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A1F3ED2-FC46-4796-97CF-C451BF11B46F}"/>
                  </a:ext>
                </a:extLst>
              </p:cNvPr>
              <p:cNvSpPr/>
              <p:nvPr/>
            </p:nvSpPr>
            <p:spPr>
              <a:xfrm>
                <a:off x="7554758" y="5269249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DDB26E2-FF4A-4C9A-9CC5-396DA427C9E8}"/>
                  </a:ext>
                </a:extLst>
              </p:cNvPr>
              <p:cNvSpPr/>
              <p:nvPr/>
            </p:nvSpPr>
            <p:spPr>
              <a:xfrm>
                <a:off x="7554758" y="4636033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61AA2A-8881-40F3-BE22-C93DA02B055C}"/>
              </a:ext>
            </a:extLst>
          </p:cNvPr>
          <p:cNvGrpSpPr/>
          <p:nvPr/>
        </p:nvGrpSpPr>
        <p:grpSpPr>
          <a:xfrm>
            <a:off x="7834780" y="1764403"/>
            <a:ext cx="3647440" cy="1400334"/>
            <a:chOff x="7559040" y="1691314"/>
            <a:chExt cx="3647440" cy="14003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F56B8C-978A-4811-A777-B8E7A02C8D9A}"/>
                </a:ext>
              </a:extLst>
            </p:cNvPr>
            <p:cNvSpPr txBox="1"/>
            <p:nvPr/>
          </p:nvSpPr>
          <p:spPr>
            <a:xfrm>
              <a:off x="7559040" y="1691314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DOM(document)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CFA99-0274-4C59-A416-3D5B0599CECD}"/>
                </a:ext>
              </a:extLst>
            </p:cNvPr>
            <p:cNvSpPr txBox="1"/>
            <p:nvPr/>
          </p:nvSpPr>
          <p:spPr>
            <a:xfrm>
              <a:off x="7559040" y="2201718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AJAX(</a:t>
              </a:r>
              <a:r>
                <a:rPr lang="en-US" altLang="ko-KR" dirty="0" err="1">
                  <a:solidFill>
                    <a:schemeClr val="bg1"/>
                  </a:solidFill>
                </a:rPr>
                <a:t>XMLHttpRequest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618BE6-93FD-4B05-8D24-D127A16C38D5}"/>
                </a:ext>
              </a:extLst>
            </p:cNvPr>
            <p:cNvSpPr txBox="1"/>
            <p:nvPr/>
          </p:nvSpPr>
          <p:spPr>
            <a:xfrm>
              <a:off x="7559040" y="2722316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Timeout(</a:t>
              </a:r>
              <a:r>
                <a:rPr lang="en-US" altLang="ko-KR" dirty="0" err="1">
                  <a:solidFill>
                    <a:schemeClr val="bg1"/>
                  </a:solidFill>
                </a:rPr>
                <a:t>setTimeout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6EAF743-108E-4634-8A97-37FE8047B516}"/>
              </a:ext>
            </a:extLst>
          </p:cNvPr>
          <p:cNvSpPr/>
          <p:nvPr/>
        </p:nvSpPr>
        <p:spPr>
          <a:xfrm>
            <a:off x="6360463" y="2117296"/>
            <a:ext cx="1046480" cy="510404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77BBF5D-90E1-4713-918E-4B6C487A9521}"/>
              </a:ext>
            </a:extLst>
          </p:cNvPr>
          <p:cNvGrpSpPr/>
          <p:nvPr/>
        </p:nvGrpSpPr>
        <p:grpSpPr>
          <a:xfrm>
            <a:off x="8503920" y="5210619"/>
            <a:ext cx="3029776" cy="1171893"/>
            <a:chOff x="8176704" y="5210619"/>
            <a:chExt cx="3029776" cy="11718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F70945-7E7C-4135-B1DB-683BB0CCC8A5}"/>
                </a:ext>
              </a:extLst>
            </p:cNvPr>
            <p:cNvSpPr/>
            <p:nvPr/>
          </p:nvSpPr>
          <p:spPr>
            <a:xfrm>
              <a:off x="8176704" y="5658844"/>
              <a:ext cx="3029776" cy="723668"/>
            </a:xfrm>
            <a:prstGeom prst="round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D5B92FE-88C4-44C4-8267-EE4EC20FF0BC}"/>
                </a:ext>
              </a:extLst>
            </p:cNvPr>
            <p:cNvSpPr/>
            <p:nvPr/>
          </p:nvSpPr>
          <p:spPr>
            <a:xfrm>
              <a:off x="8308818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A25B0B-8ADA-44D4-829B-89BCF9296C87}"/>
                </a:ext>
              </a:extLst>
            </p:cNvPr>
            <p:cNvSpPr/>
            <p:nvPr/>
          </p:nvSpPr>
          <p:spPr>
            <a:xfrm>
              <a:off x="9000205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7E569C-7D71-4290-943E-538B2B6CCC72}"/>
                </a:ext>
              </a:extLst>
            </p:cNvPr>
            <p:cNvSpPr/>
            <p:nvPr/>
          </p:nvSpPr>
          <p:spPr>
            <a:xfrm>
              <a:off x="9691592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D443A6-D371-473B-8786-F485D10A3CA3}"/>
                </a:ext>
              </a:extLst>
            </p:cNvPr>
            <p:cNvSpPr txBox="1"/>
            <p:nvPr/>
          </p:nvSpPr>
          <p:spPr>
            <a:xfrm>
              <a:off x="8739285" y="5210619"/>
              <a:ext cx="192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Callback Queue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CDCAC70-4FC4-4208-8BCD-525AB228122E}"/>
              </a:ext>
            </a:extLst>
          </p:cNvPr>
          <p:cNvSpPr txBox="1"/>
          <p:nvPr/>
        </p:nvSpPr>
        <p:spPr>
          <a:xfrm>
            <a:off x="6413567" y="5210619"/>
            <a:ext cx="13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Event loop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래픽 43" descr="반복 단색으로 채워진">
            <a:extLst>
              <a:ext uri="{FF2B5EF4-FFF2-40B4-BE49-F238E27FC236}">
                <a16:creationId xmlns:a16="http://schemas.microsoft.com/office/drawing/2014/main" id="{B3F436FD-6D5C-4C5A-8FD6-DE3C64BDA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48545" y="5593808"/>
            <a:ext cx="838910" cy="838910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C89EA5-2284-4047-8824-1BD18BA02198}"/>
              </a:ext>
            </a:extLst>
          </p:cNvPr>
          <p:cNvSpPr/>
          <p:nvPr/>
        </p:nvSpPr>
        <p:spPr>
          <a:xfrm flipH="1">
            <a:off x="7674009" y="5834757"/>
            <a:ext cx="731981" cy="357012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83904A8-B2D8-4387-BFDB-A9311C5C3DCF}"/>
              </a:ext>
            </a:extLst>
          </p:cNvPr>
          <p:cNvSpPr/>
          <p:nvPr/>
        </p:nvSpPr>
        <p:spPr>
          <a:xfrm>
            <a:off x="6413567" y="5117235"/>
            <a:ext cx="1209911" cy="136092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0053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F9338A3-4835-4DFE-B07A-06125375AD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7501" y="1134155"/>
            <a:ext cx="4376997" cy="458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2427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FEDC3A0D-23E7-42D6-BB49-FDA688A45477}"/>
              </a:ext>
            </a:extLst>
          </p:cNvPr>
          <p:cNvSpPr/>
          <p:nvPr/>
        </p:nvSpPr>
        <p:spPr>
          <a:xfrm>
            <a:off x="877352" y="1169444"/>
            <a:ext cx="5218648" cy="5566636"/>
          </a:xfrm>
          <a:prstGeom prst="rect">
            <a:avLst/>
          </a:prstGeom>
          <a:noFill/>
          <a:ln w="5080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F7D0631-0DFA-479A-A492-567250E2C9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964" y="1419892"/>
            <a:ext cx="781826" cy="78182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6C4E020A-C8C0-47B3-A5AE-9F6B20D84AA4}"/>
              </a:ext>
            </a:extLst>
          </p:cNvPr>
          <p:cNvGrpSpPr/>
          <p:nvPr/>
        </p:nvGrpSpPr>
        <p:grpSpPr>
          <a:xfrm>
            <a:off x="1119043" y="2279904"/>
            <a:ext cx="2242265" cy="4303776"/>
            <a:chOff x="2878376" y="2279904"/>
            <a:chExt cx="2242265" cy="43037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D11730-8B8E-4583-9B10-42D604F05C0C}"/>
                </a:ext>
              </a:extLst>
            </p:cNvPr>
            <p:cNvSpPr txBox="1"/>
            <p:nvPr/>
          </p:nvSpPr>
          <p:spPr>
            <a:xfrm>
              <a:off x="3153688" y="2279904"/>
              <a:ext cx="16916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Memory Heap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6DE8DDDB-D0FA-4428-AA8B-E1B64803941D}"/>
                </a:ext>
              </a:extLst>
            </p:cNvPr>
            <p:cNvGrpSpPr/>
            <p:nvPr/>
          </p:nvGrpSpPr>
          <p:grpSpPr>
            <a:xfrm>
              <a:off x="2878376" y="2834640"/>
              <a:ext cx="2242265" cy="3749040"/>
              <a:chOff x="2878376" y="2834640"/>
              <a:chExt cx="2242265" cy="3749040"/>
            </a:xfrm>
          </p:grpSpPr>
          <p:sp>
            <p:nvSpPr>
              <p:cNvPr id="11" name="사각형: 둥근 모서리 10">
                <a:extLst>
                  <a:ext uri="{FF2B5EF4-FFF2-40B4-BE49-F238E27FC236}">
                    <a16:creationId xmlns:a16="http://schemas.microsoft.com/office/drawing/2014/main" id="{8202F4B3-296D-4CCD-A7E2-62B6AF83BF4D}"/>
                  </a:ext>
                </a:extLst>
              </p:cNvPr>
              <p:cNvSpPr/>
              <p:nvPr/>
            </p:nvSpPr>
            <p:spPr>
              <a:xfrm>
                <a:off x="2878376" y="2834640"/>
                <a:ext cx="2242265" cy="3749040"/>
              </a:xfrm>
              <a:prstGeom prst="roundRect">
                <a:avLst/>
              </a:pr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7C616001-9B3A-43C5-BE40-75C103F4A8DC}"/>
                  </a:ext>
                </a:extLst>
              </p:cNvPr>
              <p:cNvSpPr/>
              <p:nvPr/>
            </p:nvSpPr>
            <p:spPr>
              <a:xfrm>
                <a:off x="3347174" y="3282442"/>
                <a:ext cx="293116" cy="293116"/>
              </a:xfrm>
              <a:prstGeom prst="ellipse">
                <a:avLst/>
              </a:prstGeom>
              <a:solidFill>
                <a:srgbClr val="60D836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9A583763-584D-4203-A9D7-4B30C2FA84B0}"/>
                  </a:ext>
                </a:extLst>
              </p:cNvPr>
              <p:cNvSpPr/>
              <p:nvPr/>
            </p:nvSpPr>
            <p:spPr>
              <a:xfrm>
                <a:off x="4229570" y="4003600"/>
                <a:ext cx="293116" cy="293116"/>
              </a:xfrm>
              <a:prstGeom prst="ellipse">
                <a:avLst/>
              </a:prstGeom>
              <a:solidFill>
                <a:srgbClr val="EE220D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41A1ECFB-3D8F-4FFF-A4C3-A61B57EA62C8}"/>
                  </a:ext>
                </a:extLst>
              </p:cNvPr>
              <p:cNvSpPr/>
              <p:nvPr/>
            </p:nvSpPr>
            <p:spPr>
              <a:xfrm>
                <a:off x="3347174" y="4806442"/>
                <a:ext cx="293116" cy="293116"/>
              </a:xfrm>
              <a:prstGeom prst="ellipse">
                <a:avLst/>
              </a:prstGeom>
              <a:solidFill>
                <a:srgbClr val="EF5FA7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540BAD83-F86D-4B38-B6DF-D27EDAD23144}"/>
                  </a:ext>
                </a:extLst>
              </p:cNvPr>
              <p:cNvSpPr/>
              <p:nvPr/>
            </p:nvSpPr>
            <p:spPr>
              <a:xfrm>
                <a:off x="4032974" y="5376431"/>
                <a:ext cx="293116" cy="293116"/>
              </a:xfrm>
              <a:prstGeom prst="ellipse">
                <a:avLst/>
              </a:prstGeom>
              <a:solidFill>
                <a:srgbClr val="01A2FF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BE20C39-8AF2-4713-BD98-70C3C229ED95}"/>
              </a:ext>
            </a:extLst>
          </p:cNvPr>
          <p:cNvGrpSpPr/>
          <p:nvPr/>
        </p:nvGrpSpPr>
        <p:grpSpPr>
          <a:xfrm>
            <a:off x="3636622" y="2279904"/>
            <a:ext cx="2242265" cy="4303776"/>
            <a:chOff x="7378748" y="2279904"/>
            <a:chExt cx="2242265" cy="430377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1BE9839-B5C2-48F6-8BFE-BF940700BE92}"/>
                </a:ext>
              </a:extLst>
            </p:cNvPr>
            <p:cNvSpPr txBox="1"/>
            <p:nvPr/>
          </p:nvSpPr>
          <p:spPr>
            <a:xfrm>
              <a:off x="7870843" y="2279904"/>
              <a:ext cx="12131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 Stack</a:t>
              </a: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0988AB84-33CF-4734-BE00-2DDF11039F64}"/>
                </a:ext>
              </a:extLst>
            </p:cNvPr>
            <p:cNvGrpSpPr/>
            <p:nvPr/>
          </p:nvGrpSpPr>
          <p:grpSpPr>
            <a:xfrm>
              <a:off x="7378748" y="2834640"/>
              <a:ext cx="2242265" cy="3749040"/>
              <a:chOff x="7378748" y="2834640"/>
              <a:chExt cx="2242265" cy="3749040"/>
            </a:xfrm>
          </p:grpSpPr>
          <p:sp>
            <p:nvSpPr>
              <p:cNvPr id="19" name="사각형: 둥근 모서리 13">
                <a:extLst>
                  <a:ext uri="{FF2B5EF4-FFF2-40B4-BE49-F238E27FC236}">
                    <a16:creationId xmlns:a16="http://schemas.microsoft.com/office/drawing/2014/main" id="{FC816609-86A2-450D-A5E4-AD4A3C7D9A52}"/>
                  </a:ext>
                </a:extLst>
              </p:cNvPr>
              <p:cNvSpPr/>
              <p:nvPr/>
            </p:nvSpPr>
            <p:spPr>
              <a:xfrm>
                <a:off x="7378748" y="2834640"/>
                <a:ext cx="2242265" cy="3749040"/>
              </a:xfrm>
              <a:custGeom>
                <a:avLst/>
                <a:gdLst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  <a:gd name="connsiteX0" fmla="*/ 0 w 2788921"/>
                  <a:gd name="connsiteY0" fmla="*/ 464829 h 3749040"/>
                  <a:gd name="connsiteX1" fmla="*/ 464829 w 2788921"/>
                  <a:gd name="connsiteY1" fmla="*/ 0 h 3749040"/>
                  <a:gd name="connsiteX2" fmla="*/ 2324092 w 2788921"/>
                  <a:gd name="connsiteY2" fmla="*/ 0 h 3749040"/>
                  <a:gd name="connsiteX3" fmla="*/ 2788921 w 2788921"/>
                  <a:gd name="connsiteY3" fmla="*/ 464829 h 3749040"/>
                  <a:gd name="connsiteX4" fmla="*/ 2788921 w 2788921"/>
                  <a:gd name="connsiteY4" fmla="*/ 3284211 h 3749040"/>
                  <a:gd name="connsiteX5" fmla="*/ 2324092 w 2788921"/>
                  <a:gd name="connsiteY5" fmla="*/ 3749040 h 3749040"/>
                  <a:gd name="connsiteX6" fmla="*/ 464829 w 2788921"/>
                  <a:gd name="connsiteY6" fmla="*/ 3749040 h 3749040"/>
                  <a:gd name="connsiteX7" fmla="*/ 0 w 2788921"/>
                  <a:gd name="connsiteY7" fmla="*/ 3284211 h 3749040"/>
                  <a:gd name="connsiteX8" fmla="*/ 0 w 2788921"/>
                  <a:gd name="connsiteY8" fmla="*/ 464829 h 3749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788921" h="3749040">
                    <a:moveTo>
                      <a:pt x="0" y="464829"/>
                    </a:moveTo>
                    <a:cubicBezTo>
                      <a:pt x="0" y="208111"/>
                      <a:pt x="208111" y="0"/>
                      <a:pt x="464829" y="0"/>
                    </a:cubicBezTo>
                    <a:lnTo>
                      <a:pt x="2324092" y="0"/>
                    </a:lnTo>
                    <a:cubicBezTo>
                      <a:pt x="2580810" y="0"/>
                      <a:pt x="2788921" y="208111"/>
                      <a:pt x="2788921" y="464829"/>
                    </a:cubicBezTo>
                    <a:lnTo>
                      <a:pt x="2788921" y="3284211"/>
                    </a:lnTo>
                    <a:cubicBezTo>
                      <a:pt x="2788921" y="3540929"/>
                      <a:pt x="2580810" y="3749040"/>
                      <a:pt x="2324092" y="3749040"/>
                    </a:cubicBezTo>
                    <a:lnTo>
                      <a:pt x="464829" y="3749040"/>
                    </a:lnTo>
                    <a:cubicBezTo>
                      <a:pt x="208111" y="3749040"/>
                      <a:pt x="0" y="3540929"/>
                      <a:pt x="0" y="3284211"/>
                    </a:cubicBezTo>
                    <a:lnTo>
                      <a:pt x="0" y="464829"/>
                    </a:lnTo>
                    <a:close/>
                  </a:path>
                </a:pathLst>
              </a:custGeom>
              <a:solidFill>
                <a:srgbClr val="2B4A4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7703C760-146C-4650-AAF6-8DB9A6224B06}"/>
                  </a:ext>
                </a:extLst>
              </p:cNvPr>
              <p:cNvSpPr/>
              <p:nvPr/>
            </p:nvSpPr>
            <p:spPr>
              <a:xfrm>
                <a:off x="7554758" y="5902465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6A1F3ED2-FC46-4796-97CF-C451BF11B46F}"/>
                  </a:ext>
                </a:extLst>
              </p:cNvPr>
              <p:cNvSpPr/>
              <p:nvPr/>
            </p:nvSpPr>
            <p:spPr>
              <a:xfrm>
                <a:off x="7554758" y="5269249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5DDB26E2-FF4A-4C9A-9CC5-396DA427C9E8}"/>
                  </a:ext>
                </a:extLst>
              </p:cNvPr>
              <p:cNvSpPr/>
              <p:nvPr/>
            </p:nvSpPr>
            <p:spPr>
              <a:xfrm>
                <a:off x="7554758" y="4636033"/>
                <a:ext cx="1845273" cy="480047"/>
              </a:xfrm>
              <a:prstGeom prst="rect">
                <a:avLst/>
              </a:prstGeom>
              <a:solidFill>
                <a:srgbClr val="D6D5D5"/>
              </a:solidFill>
              <a:ln w="222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l" latinLnBrk="0">
                  <a:lnSpc>
                    <a:spcPct val="150000"/>
                  </a:lnSpc>
                </a:pPr>
                <a:endParaRPr lang="ko-KR" altLang="en-US" sz="2400" b="1" i="1" kern="0" dirty="0">
                  <a:solidFill>
                    <a:srgbClr val="FD8C8C"/>
                  </a:solidFill>
                </a:endParaRPr>
              </a:p>
            </p:txBody>
          </p:sp>
        </p:grp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6761AA2A-8881-40F3-BE22-C93DA02B055C}"/>
              </a:ext>
            </a:extLst>
          </p:cNvPr>
          <p:cNvGrpSpPr/>
          <p:nvPr/>
        </p:nvGrpSpPr>
        <p:grpSpPr>
          <a:xfrm>
            <a:off x="7834780" y="1764403"/>
            <a:ext cx="3647440" cy="1400334"/>
            <a:chOff x="7559040" y="1691314"/>
            <a:chExt cx="3647440" cy="140033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8F56B8C-978A-4811-A777-B8E7A02C8D9A}"/>
                </a:ext>
              </a:extLst>
            </p:cNvPr>
            <p:cNvSpPr txBox="1"/>
            <p:nvPr/>
          </p:nvSpPr>
          <p:spPr>
            <a:xfrm>
              <a:off x="7559040" y="1691314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DOM(document)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7ECFA99-0274-4C59-A416-3D5B0599CECD}"/>
                </a:ext>
              </a:extLst>
            </p:cNvPr>
            <p:cNvSpPr txBox="1"/>
            <p:nvPr/>
          </p:nvSpPr>
          <p:spPr>
            <a:xfrm>
              <a:off x="7559040" y="2201718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AJAX(</a:t>
              </a:r>
              <a:r>
                <a:rPr lang="en-US" altLang="ko-KR" dirty="0" err="1">
                  <a:solidFill>
                    <a:schemeClr val="bg1"/>
                  </a:solidFill>
                </a:rPr>
                <a:t>XMLHttpRequest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4618BE6-93FD-4B05-8D24-D127A16C38D5}"/>
                </a:ext>
              </a:extLst>
            </p:cNvPr>
            <p:cNvSpPr txBox="1"/>
            <p:nvPr/>
          </p:nvSpPr>
          <p:spPr>
            <a:xfrm>
              <a:off x="7559040" y="2722316"/>
              <a:ext cx="3647440" cy="369332"/>
            </a:xfrm>
            <a:prstGeom prst="rect">
              <a:avLst/>
            </a:prstGeom>
            <a:solidFill>
              <a:srgbClr val="01A2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Timeout(</a:t>
              </a:r>
              <a:r>
                <a:rPr lang="en-US" altLang="ko-KR" dirty="0" err="1">
                  <a:solidFill>
                    <a:schemeClr val="bg1"/>
                  </a:solidFill>
                </a:rPr>
                <a:t>setTimeout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A6EAF743-108E-4634-8A97-37FE8047B516}"/>
              </a:ext>
            </a:extLst>
          </p:cNvPr>
          <p:cNvSpPr/>
          <p:nvPr/>
        </p:nvSpPr>
        <p:spPr>
          <a:xfrm>
            <a:off x="6360463" y="2117296"/>
            <a:ext cx="1046480" cy="510404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577BBF5D-90E1-4713-918E-4B6C487A9521}"/>
              </a:ext>
            </a:extLst>
          </p:cNvPr>
          <p:cNvGrpSpPr/>
          <p:nvPr/>
        </p:nvGrpSpPr>
        <p:grpSpPr>
          <a:xfrm>
            <a:off x="8503920" y="5210619"/>
            <a:ext cx="3029776" cy="1171893"/>
            <a:chOff x="8176704" y="5210619"/>
            <a:chExt cx="3029776" cy="1171893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E5F70945-7E7C-4135-B1DB-683BB0CCC8A5}"/>
                </a:ext>
              </a:extLst>
            </p:cNvPr>
            <p:cNvSpPr/>
            <p:nvPr/>
          </p:nvSpPr>
          <p:spPr>
            <a:xfrm>
              <a:off x="8176704" y="5658844"/>
              <a:ext cx="3029776" cy="723668"/>
            </a:xfrm>
            <a:prstGeom prst="roundRect">
              <a:avLst/>
            </a:prstGeom>
            <a:noFill/>
            <a:ln w="381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CD5B92FE-88C4-44C4-8267-EE4EC20FF0BC}"/>
                </a:ext>
              </a:extLst>
            </p:cNvPr>
            <p:cNvSpPr/>
            <p:nvPr/>
          </p:nvSpPr>
          <p:spPr>
            <a:xfrm>
              <a:off x="8308818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3CA25B0B-8ADA-44D4-829B-89BCF9296C87}"/>
                </a:ext>
              </a:extLst>
            </p:cNvPr>
            <p:cNvSpPr/>
            <p:nvPr/>
          </p:nvSpPr>
          <p:spPr>
            <a:xfrm>
              <a:off x="9000205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DC7E569C-7D71-4290-943E-538B2B6CCC72}"/>
                </a:ext>
              </a:extLst>
            </p:cNvPr>
            <p:cNvSpPr/>
            <p:nvPr/>
          </p:nvSpPr>
          <p:spPr>
            <a:xfrm>
              <a:off x="9691592" y="5722907"/>
              <a:ext cx="581342" cy="580712"/>
            </a:xfrm>
            <a:prstGeom prst="rect">
              <a:avLst/>
            </a:prstGeom>
            <a:solidFill>
              <a:srgbClr val="D6D5D5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l" latinLnBrk="0">
                <a:lnSpc>
                  <a:spcPct val="150000"/>
                </a:lnSpc>
              </a:pPr>
              <a:endParaRPr lang="ko-KR" altLang="en-US" sz="2400" b="1" i="1" kern="0" dirty="0">
                <a:solidFill>
                  <a:srgbClr val="FD8C8C"/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BED443A6-D371-473B-8786-F485D10A3CA3}"/>
                </a:ext>
              </a:extLst>
            </p:cNvPr>
            <p:cNvSpPr txBox="1"/>
            <p:nvPr/>
          </p:nvSpPr>
          <p:spPr>
            <a:xfrm>
              <a:off x="8739285" y="5210619"/>
              <a:ext cx="1920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Callback Queue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9CDCAC70-4FC4-4208-8BCD-525AB228122E}"/>
              </a:ext>
            </a:extLst>
          </p:cNvPr>
          <p:cNvSpPr txBox="1"/>
          <p:nvPr/>
        </p:nvSpPr>
        <p:spPr>
          <a:xfrm>
            <a:off x="6413567" y="5210619"/>
            <a:ext cx="1308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Event loop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4" name="그래픽 43" descr="반복 단색으로 채워진">
            <a:extLst>
              <a:ext uri="{FF2B5EF4-FFF2-40B4-BE49-F238E27FC236}">
                <a16:creationId xmlns:a16="http://schemas.microsoft.com/office/drawing/2014/main" id="{B3F436FD-6D5C-4C5A-8FD6-DE3C64BDAB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flipH="1">
            <a:off x="6648545" y="5593808"/>
            <a:ext cx="838910" cy="838910"/>
          </a:xfrm>
          <a:prstGeom prst="rect">
            <a:avLst/>
          </a:prstGeom>
        </p:spPr>
      </p:pic>
      <p:sp>
        <p:nvSpPr>
          <p:cNvPr id="45" name="화살표: 오른쪽 44">
            <a:extLst>
              <a:ext uri="{FF2B5EF4-FFF2-40B4-BE49-F238E27FC236}">
                <a16:creationId xmlns:a16="http://schemas.microsoft.com/office/drawing/2014/main" id="{77C89EA5-2284-4047-8824-1BD18BA02198}"/>
              </a:ext>
            </a:extLst>
          </p:cNvPr>
          <p:cNvSpPr/>
          <p:nvPr/>
        </p:nvSpPr>
        <p:spPr>
          <a:xfrm flipH="1">
            <a:off x="7674009" y="5834757"/>
            <a:ext cx="731981" cy="357012"/>
          </a:xfrm>
          <a:prstGeom prst="rightArrow">
            <a:avLst>
              <a:gd name="adj1" fmla="val 32738"/>
              <a:gd name="adj2" fmla="val 55178"/>
            </a:avLst>
          </a:prstGeom>
          <a:solidFill>
            <a:srgbClr val="92929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 latinLnBrk="0">
              <a:lnSpc>
                <a:spcPct val="150000"/>
              </a:lnSpc>
            </a:pPr>
            <a:endParaRPr lang="ko-KR" altLang="en-US" sz="2400" b="1" i="1" kern="0" dirty="0">
              <a:solidFill>
                <a:srgbClr val="FD8C8C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20C3362-74D1-4D73-B5CF-B5F47468B920}"/>
              </a:ext>
            </a:extLst>
          </p:cNvPr>
          <p:cNvSpPr txBox="1"/>
          <p:nvPr/>
        </p:nvSpPr>
        <p:spPr>
          <a:xfrm flipH="1">
            <a:off x="8877366" y="1086686"/>
            <a:ext cx="2062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Web APIs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742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4333AC1-0B29-4906-99ED-642F7F9BF9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2286000" y="2382559"/>
            <a:ext cx="8839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PROMISE</a:t>
            </a:r>
            <a:endParaRPr lang="ko-KR" altLang="en-US" sz="13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524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B2066BCA-5F66-4572-8223-EE129F96ED9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783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1B4ABEA-078F-41B8-9584-912C66A8DE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74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3AEB9F9E-D3C8-45DD-BF21-7D8E12556B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4471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BF4C9902-69EF-48C1-BE6A-10D399E021D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93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15" name="그림 14" descr="사람, 남자이(가) 표시된 사진&#10;&#10;자동 생성된 설명">
            <a:extLst>
              <a:ext uri="{FF2B5EF4-FFF2-40B4-BE49-F238E27FC236}">
                <a16:creationId xmlns:a16="http://schemas.microsoft.com/office/drawing/2014/main" id="{6E792ACC-2BF1-4FAF-8AC1-D29E68C6C8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306" y="1839671"/>
            <a:ext cx="3603812" cy="379724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CFF7DB-6439-456B-ABB8-166D1D2B07DE}"/>
              </a:ext>
            </a:extLst>
          </p:cNvPr>
          <p:cNvSpPr txBox="1"/>
          <p:nvPr/>
        </p:nvSpPr>
        <p:spPr>
          <a:xfrm>
            <a:off x="7467600" y="2466820"/>
            <a:ext cx="266570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0" dirty="0">
                <a:solidFill>
                  <a:schemeClr val="bg1"/>
                </a:solidFill>
              </a:rPr>
              <a:t>!</a:t>
            </a:r>
            <a:endParaRPr lang="ko-KR" altLang="en-US" sz="20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95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117F147D-3A9E-4DC6-9ED3-138DB232DA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5367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42F44485-CA33-4375-8F0E-76466764367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55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-152400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3962400" y="2382559"/>
            <a:ext cx="8839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Aync</a:t>
            </a:r>
            <a:endParaRPr lang="ko-KR" altLang="en-US" sz="13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133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4DE6DE8E-D32A-4690-8694-07250B9A369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65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006BB81C-C078-41D7-A11F-BA96ADA6C2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54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8F9A61FE-E789-4EE4-8CCA-3AED506CFC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132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8129B933-C716-436D-A0B0-6ADE851054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4133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C06C8E5-D0FF-42E4-B301-4C556CC2A9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3713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8C06C8E5-D0FF-42E4-B301-4C556CC2A99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071563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17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37683"/>
            <a:ext cx="4336113" cy="40587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3245DC-14CD-4A29-A849-F6108BD5E00D}"/>
              </a:ext>
            </a:extLst>
          </p:cNvPr>
          <p:cNvSpPr txBox="1"/>
          <p:nvPr/>
        </p:nvSpPr>
        <p:spPr>
          <a:xfrm>
            <a:off x="6019800" y="2767280"/>
            <a:ext cx="723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</a:t>
            </a:r>
            <a:r>
              <a:rPr lang="ko-KR" altLang="en-US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끝</a:t>
            </a:r>
            <a:r>
              <a:rPr lang="en-US" altLang="ko-KR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!</a:t>
            </a:r>
            <a:endParaRPr lang="ko-KR" altLang="en-US" sz="8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987BF-8EDA-4B43-A251-B2DD5116F81E}"/>
              </a:ext>
            </a:extLst>
          </p:cNvPr>
          <p:cNvSpPr txBox="1"/>
          <p:nvPr/>
        </p:nvSpPr>
        <p:spPr>
          <a:xfrm>
            <a:off x="4419600" y="2382559"/>
            <a:ext cx="38100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95%</a:t>
            </a:r>
            <a:endParaRPr lang="ko-KR" altLang="en-US" sz="130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426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861" y="4052733"/>
            <a:ext cx="3276600" cy="140425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04" t="40025" b="46221"/>
          <a:stretch>
            <a:fillRect/>
          </a:stretch>
        </p:blipFill>
        <p:spPr>
          <a:xfrm>
            <a:off x="152400" y="93396"/>
            <a:ext cx="1529573" cy="1670314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582991">
            <a:off x="64493" y="3803364"/>
            <a:ext cx="2446316" cy="2466345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334" y="324511"/>
            <a:ext cx="866052" cy="154909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04502">
            <a:off x="7530691" y="-267192"/>
            <a:ext cx="2591655" cy="2732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B5B173-9432-4824-AA8D-9F2296EBF647}"/>
              </a:ext>
            </a:extLst>
          </p:cNvPr>
          <p:cNvSpPr txBox="1"/>
          <p:nvPr/>
        </p:nvSpPr>
        <p:spPr>
          <a:xfrm>
            <a:off x="2819400" y="2587807"/>
            <a:ext cx="723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highlight>
                  <a:srgbClr val="FFFF00"/>
                </a:highlight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</a:t>
            </a:r>
            <a:r>
              <a:rPr lang="ko-KR" altLang="en-US" sz="8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본 게임 시작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1676400" y="2828835"/>
            <a:ext cx="982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코드를 </a:t>
            </a:r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븅신</a:t>
            </a:r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같이 </a:t>
            </a:r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못짜네</a:t>
            </a:r>
            <a:r>
              <a:rPr lang="en-US" altLang="ko-KR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1676400" y="2828835"/>
            <a:ext cx="982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요즘엔 </a:t>
            </a:r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저런거</a:t>
            </a:r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안쓰는데</a:t>
            </a:r>
            <a:r>
              <a:rPr lang="en-US" altLang="ko-KR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75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1676400" y="2828835"/>
            <a:ext cx="982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효율성이 맞는가 저게</a:t>
            </a:r>
            <a:r>
              <a:rPr lang="en-US" altLang="ko-KR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550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1295400" y="2438400"/>
            <a:ext cx="10515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저정도</a:t>
            </a:r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실력이면 나도 </a:t>
            </a:r>
            <a:r>
              <a:rPr lang="en-US" altLang="ko-KR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JS</a:t>
            </a:r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스터디장</a:t>
            </a:r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ko-KR" altLang="en-US" sz="72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가능할듯</a:t>
            </a:r>
            <a:r>
              <a:rPr lang="ko-KR" altLang="en-US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72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?</a:t>
            </a:r>
            <a:endParaRPr lang="ko-KR" altLang="en-US" sz="72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3871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8987BF-8EDA-4B43-A251-B2DD5116F81E}"/>
              </a:ext>
            </a:extLst>
          </p:cNvPr>
          <p:cNvSpPr txBox="1"/>
          <p:nvPr/>
        </p:nvSpPr>
        <p:spPr>
          <a:xfrm>
            <a:off x="4419600" y="2382559"/>
            <a:ext cx="3352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12337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78354DF-4183-4F5F-99B9-C674C23800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1524000"/>
            <a:ext cx="7187201" cy="448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6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A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1208" y="-173493"/>
            <a:ext cx="3140248" cy="2326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E3FF75-7C5A-4E4B-87DA-4045AFC50812}"/>
              </a:ext>
            </a:extLst>
          </p:cNvPr>
          <p:cNvSpPr txBox="1"/>
          <p:nvPr/>
        </p:nvSpPr>
        <p:spPr>
          <a:xfrm>
            <a:off x="4419600" y="2382559"/>
            <a:ext cx="33528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상태</a:t>
            </a:r>
          </a:p>
        </p:txBody>
      </p:sp>
    </p:spTree>
    <p:extLst>
      <p:ext uri="{BB962C8B-B14F-4D97-AF65-F5344CB8AC3E}">
        <p14:creationId xmlns:p14="http://schemas.microsoft.com/office/powerpoint/2010/main" val="3663389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FA6FEB1-BF01-4BF0-8709-501A99AF5A8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新建 Microsoft PowerPoint 演示文稿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780</TotalTime>
  <Words>288</Words>
  <Application>Microsoft Office PowerPoint</Application>
  <PresentationFormat>와이드스크린</PresentationFormat>
  <Paragraphs>156</Paragraphs>
  <Slides>64</Slides>
  <Notes>64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69" baseType="lpstr">
      <vt:lpstr>等线</vt:lpstr>
      <vt:lpstr>나눔스퀘어라운드 ExtraBold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dc:description>user</dc:description>
  <cp:lastModifiedBy>이성규</cp:lastModifiedBy>
  <cp:revision>113</cp:revision>
  <dcterms:created xsi:type="dcterms:W3CDTF">2006-08-16T00:00:00Z</dcterms:created>
  <dcterms:modified xsi:type="dcterms:W3CDTF">2021-09-30T15:17:21Z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